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9"/>
  </p:handoutMasterIdLst>
  <p:sldIdLst>
    <p:sldId id="257" r:id="rId3"/>
    <p:sldId id="268" r:id="rId4"/>
    <p:sldId id="262" r:id="rId5"/>
    <p:sldId id="281" r:id="rId6"/>
    <p:sldId id="340" r:id="rId7"/>
    <p:sldId id="261" r:id="rId8"/>
    <p:sldId id="263" r:id="rId9"/>
    <p:sldId id="279" r:id="rId10"/>
    <p:sldId id="346" r:id="rId11"/>
    <p:sldId id="347" r:id="rId12"/>
    <p:sldId id="334" r:id="rId13"/>
    <p:sldId id="345" r:id="rId14"/>
    <p:sldId id="278" r:id="rId15"/>
    <p:sldId id="335" r:id="rId16"/>
    <p:sldId id="343" r:id="rId17"/>
    <p:sldId id="333" r:id="rId18"/>
    <p:sldId id="332" r:id="rId19"/>
    <p:sldId id="348" r:id="rId20"/>
    <p:sldId id="331" r:id="rId21"/>
    <p:sldId id="336" r:id="rId22"/>
    <p:sldId id="344" r:id="rId23"/>
    <p:sldId id="337" r:id="rId24"/>
    <p:sldId id="299" r:id="rId25"/>
    <p:sldId id="362" r:id="rId27"/>
    <p:sldId id="300" r:id="rId28"/>
  </p:sldIdLst>
  <p:sldSz cx="12188825" cy="6858000"/>
  <p:notesSz cx="6858000" cy="9144000"/>
  <p:defaultTex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varScale="1">
        <p:scale>
          <a:sx n="114" d="100"/>
          <a:sy n="114" d="100"/>
        </p:scale>
        <p:origin x="414" y="114"/>
      </p:cViewPr>
      <p:guideLst>
        <p:guide orient="horz" pos="2272"/>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3029"/>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fld>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fld>
            <a:endParaRPr/>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165" algn="l" defTabSz="1219200" rtl="0" eaLnBrk="1" latinLnBrk="0" hangingPunct="1">
      <a:defRPr sz="1600" kern="1200">
        <a:solidFill>
          <a:schemeClr val="tx1"/>
        </a:solidFill>
        <a:latin typeface="+mn-lt"/>
        <a:ea typeface="+mn-ea"/>
        <a:cs typeface="+mn-cs"/>
      </a:defRPr>
    </a:lvl4pPr>
    <a:lvl5pPr marL="2437765" algn="l" defTabSz="1219200" rtl="0" eaLnBrk="1" latinLnBrk="0" hangingPunct="1">
      <a:defRPr sz="1600" kern="1200">
        <a:solidFill>
          <a:schemeClr val="tx1"/>
        </a:solidFill>
        <a:latin typeface="+mn-lt"/>
        <a:ea typeface="+mn-ea"/>
        <a:cs typeface="+mn-cs"/>
      </a:defRPr>
    </a:lvl5pPr>
    <a:lvl6pPr marL="3047365" algn="l" defTabSz="1219200" rtl="0" eaLnBrk="1" latinLnBrk="0" hangingPunct="1">
      <a:defRPr sz="1600" kern="1200">
        <a:solidFill>
          <a:schemeClr val="tx1"/>
        </a:solidFill>
        <a:latin typeface="+mn-lt"/>
        <a:ea typeface="+mn-ea"/>
        <a:cs typeface="+mn-cs"/>
      </a:defRPr>
    </a:lvl6pPr>
    <a:lvl7pPr marL="3656965" algn="l" defTabSz="1219200" rtl="0" eaLnBrk="1" latinLnBrk="0" hangingPunct="1">
      <a:defRPr sz="1600" kern="1200">
        <a:solidFill>
          <a:schemeClr val="tx1"/>
        </a:solidFill>
        <a:latin typeface="+mn-lt"/>
        <a:ea typeface="+mn-ea"/>
        <a:cs typeface="+mn-cs"/>
      </a:defRPr>
    </a:lvl7pPr>
    <a:lvl8pPr marL="4266565" algn="l" defTabSz="1219200" rtl="0" eaLnBrk="1" latinLnBrk="0" hangingPunct="1">
      <a:defRPr sz="1600" kern="1200">
        <a:solidFill>
          <a:schemeClr val="tx1"/>
        </a:solidFill>
        <a:latin typeface="+mn-lt"/>
        <a:ea typeface="+mn-ea"/>
        <a:cs typeface="+mn-cs"/>
      </a:defRPr>
    </a:lvl8pPr>
    <a:lvl9pPr marL="487616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1" fmla="*/ 0 w 612775"/>
                <a:gd name="connsiteY0-2" fmla="*/ 3919538 h 3919538"/>
                <a:gd name="connsiteX1-3" fmla="*/ 612775 w 612775"/>
                <a:gd name="connsiteY1-4" fmla="*/ 2984500 h 3919538"/>
                <a:gd name="connsiteX2-5" fmla="*/ 612775 w 612775"/>
                <a:gd name="connsiteY2-6" fmla="*/ 0 h 3919538"/>
                <a:gd name="connsiteX0-7" fmla="*/ 0 w 612775"/>
                <a:gd name="connsiteY0-8" fmla="*/ 4115481 h 4115481"/>
                <a:gd name="connsiteX1-9" fmla="*/ 612775 w 612775"/>
                <a:gd name="connsiteY1-10" fmla="*/ 3180443 h 4115481"/>
                <a:gd name="connsiteX2-11" fmla="*/ 612775 w 612775"/>
                <a:gd name="connsiteY2-12" fmla="*/ 0 h 4115481"/>
              </a:gdLst>
              <a:ahLst/>
              <a:cxnLst>
                <a:cxn ang="0">
                  <a:pos x="connsiteX0-1" y="connsiteY0-2"/>
                </a:cxn>
                <a:cxn ang="0">
                  <a:pos x="connsiteX1-3" y="connsiteY1-4"/>
                </a:cxn>
                <a:cxn ang="0">
                  <a:pos x="connsiteX2-5" y="connsiteY2-6"/>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1" fmla="*/ 0 w 612775"/>
                <a:gd name="connsiteY0-2" fmla="*/ 3919538 h 3919538"/>
                <a:gd name="connsiteX1-3" fmla="*/ 612775 w 612775"/>
                <a:gd name="connsiteY1-4" fmla="*/ 2984500 h 3919538"/>
                <a:gd name="connsiteX2-5" fmla="*/ 612775 w 612775"/>
                <a:gd name="connsiteY2-6" fmla="*/ 0 h 3919538"/>
                <a:gd name="connsiteX0-7" fmla="*/ 0 w 612775"/>
                <a:gd name="connsiteY0-8" fmla="*/ 3919538 h 3919538"/>
                <a:gd name="connsiteX1-9" fmla="*/ 202024 w 612775"/>
                <a:gd name="connsiteY1-10" fmla="*/ 3607676 h 3919538"/>
                <a:gd name="connsiteX2-11" fmla="*/ 612775 w 612775"/>
                <a:gd name="connsiteY2-12" fmla="*/ 2984500 h 3919538"/>
                <a:gd name="connsiteX3" fmla="*/ 612775 w 612775"/>
                <a:gd name="connsiteY3" fmla="*/ 0 h 3919538"/>
                <a:gd name="connsiteX0-13" fmla="*/ 0 w 410751"/>
                <a:gd name="connsiteY0-14" fmla="*/ 3607676 h 3607676"/>
                <a:gd name="connsiteX1-15" fmla="*/ 410751 w 410751"/>
                <a:gd name="connsiteY1-16" fmla="*/ 2984500 h 3607676"/>
                <a:gd name="connsiteX2-17" fmla="*/ 410751 w 410751"/>
                <a:gd name="connsiteY2-18" fmla="*/ 0 h 3607676"/>
                <a:gd name="connsiteX0-19" fmla="*/ 0 w 410751"/>
                <a:gd name="connsiteY0-20" fmla="*/ 3607676 h 3607676"/>
                <a:gd name="connsiteX1-21" fmla="*/ 410751 w 410751"/>
                <a:gd name="connsiteY1-22" fmla="*/ 2984500 h 3607676"/>
                <a:gd name="connsiteX2-23" fmla="*/ 409575 w 410751"/>
                <a:gd name="connsiteY2-24" fmla="*/ 185820 h 3607676"/>
                <a:gd name="connsiteX3-25" fmla="*/ 410751 w 410751"/>
                <a:gd name="connsiteY3-26" fmla="*/ 0 h 3607676"/>
                <a:gd name="connsiteX0-27" fmla="*/ 0 w 410751"/>
                <a:gd name="connsiteY0-28" fmla="*/ 3421856 h 3421856"/>
                <a:gd name="connsiteX1-29" fmla="*/ 410751 w 410751"/>
                <a:gd name="connsiteY1-30" fmla="*/ 2798680 h 3421856"/>
                <a:gd name="connsiteX2-31" fmla="*/ 409575 w 410751"/>
                <a:gd name="connsiteY2-32" fmla="*/ 0 h 3421856"/>
                <a:gd name="connsiteX0-33" fmla="*/ 0 w 410751"/>
                <a:gd name="connsiteY0-34" fmla="*/ 3614170 h 3614170"/>
                <a:gd name="connsiteX1-35" fmla="*/ 410751 w 410751"/>
                <a:gd name="connsiteY1-36" fmla="*/ 2990994 h 3614170"/>
                <a:gd name="connsiteX2-37" fmla="*/ 405947 w 410751"/>
                <a:gd name="connsiteY2-38" fmla="*/ 0 h 3614170"/>
                <a:gd name="connsiteX0-39" fmla="*/ 0 w 410751"/>
                <a:gd name="connsiteY0-40" fmla="*/ 3621427 h 3621427"/>
                <a:gd name="connsiteX1-41" fmla="*/ 410751 w 410751"/>
                <a:gd name="connsiteY1-42" fmla="*/ 2998251 h 3621427"/>
                <a:gd name="connsiteX2-43" fmla="*/ 405947 w 410751"/>
                <a:gd name="connsiteY2-44" fmla="*/ 0 h 3621427"/>
              </a:gdLst>
              <a:ahLst/>
              <a:cxnLst>
                <a:cxn ang="0">
                  <a:pos x="connsiteX0-1" y="connsiteY0-2"/>
                </a:cxn>
                <a:cxn ang="0">
                  <a:pos x="connsiteX1-3" y="connsiteY1-4"/>
                </a:cxn>
                <a:cxn ang="0">
                  <a:pos x="connsiteX2-5" y="connsiteY2-6"/>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1" fmla="*/ 0 w 612775"/>
                <a:gd name="connsiteY0-2" fmla="*/ 3919538 h 3919538"/>
                <a:gd name="connsiteX1-3" fmla="*/ 612775 w 612775"/>
                <a:gd name="connsiteY1-4" fmla="*/ 2984500 h 3919538"/>
                <a:gd name="connsiteX2-5" fmla="*/ 612775 w 612775"/>
                <a:gd name="connsiteY2-6" fmla="*/ 0 h 3919538"/>
                <a:gd name="connsiteX0-7" fmla="*/ 0 w 612775"/>
                <a:gd name="connsiteY0-8" fmla="*/ 3919538 h 3919538"/>
                <a:gd name="connsiteX1-9" fmla="*/ 373856 w 612775"/>
                <a:gd name="connsiteY1-10" fmla="*/ 3344891 h 3919538"/>
                <a:gd name="connsiteX2-11" fmla="*/ 612775 w 612775"/>
                <a:gd name="connsiteY2-12" fmla="*/ 2984500 h 3919538"/>
                <a:gd name="connsiteX3" fmla="*/ 612775 w 612775"/>
                <a:gd name="connsiteY3" fmla="*/ 0 h 3919538"/>
                <a:gd name="connsiteX0-13" fmla="*/ 0 w 238919"/>
                <a:gd name="connsiteY0-14" fmla="*/ 3344891 h 3344891"/>
                <a:gd name="connsiteX1-15" fmla="*/ 238919 w 238919"/>
                <a:gd name="connsiteY1-16" fmla="*/ 2984500 h 3344891"/>
                <a:gd name="connsiteX2-17" fmla="*/ 238919 w 238919"/>
                <a:gd name="connsiteY2-18" fmla="*/ 0 h 3344891"/>
                <a:gd name="connsiteX0-19" fmla="*/ 0 w 238919"/>
                <a:gd name="connsiteY0-20" fmla="*/ 3344891 h 3344891"/>
                <a:gd name="connsiteX1-21" fmla="*/ 238919 w 238919"/>
                <a:gd name="connsiteY1-22" fmla="*/ 2984500 h 3344891"/>
                <a:gd name="connsiteX2-23" fmla="*/ 238125 w 238919"/>
                <a:gd name="connsiteY2-24" fmla="*/ 368330 h 3344891"/>
                <a:gd name="connsiteX3-25" fmla="*/ 238919 w 238919"/>
                <a:gd name="connsiteY3-26" fmla="*/ 0 h 3344891"/>
                <a:gd name="connsiteX0-27" fmla="*/ 0 w 238919"/>
                <a:gd name="connsiteY0-28" fmla="*/ 2976561 h 2976561"/>
                <a:gd name="connsiteX1-29" fmla="*/ 238919 w 238919"/>
                <a:gd name="connsiteY1-30" fmla="*/ 2616170 h 2976561"/>
                <a:gd name="connsiteX2-31" fmla="*/ 238125 w 238919"/>
                <a:gd name="connsiteY2-32" fmla="*/ 0 h 2976561"/>
                <a:gd name="connsiteX0-33" fmla="*/ 0 w 241768"/>
                <a:gd name="connsiteY0-34" fmla="*/ 3179761 h 3179761"/>
                <a:gd name="connsiteX1-35" fmla="*/ 238919 w 241768"/>
                <a:gd name="connsiteY1-36" fmla="*/ 2819370 h 3179761"/>
                <a:gd name="connsiteX2-37" fmla="*/ 241754 w 241768"/>
                <a:gd name="connsiteY2-38" fmla="*/ 0 h 3179761"/>
              </a:gdLst>
              <a:ahLst/>
              <a:cxnLst>
                <a:cxn ang="0">
                  <a:pos x="connsiteX0-1" y="connsiteY0-2"/>
                </a:cxn>
                <a:cxn ang="0">
                  <a:pos x="connsiteX1-3" y="connsiteY1-4"/>
                </a:cxn>
                <a:cxn ang="0">
                  <a:pos x="connsiteX2-5" y="connsiteY2-6"/>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lang="en-US"/>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a:t>Click to edit Master subtitle style</a:t>
            </a:r>
            <a:endParaRPr lang="en-US"/>
          </a:p>
        </p:txBody>
      </p:sp>
      <p:sp>
        <p:nvSpPr>
          <p:cNvPr id="22" name="Date Placeholder 21"/>
          <p:cNvSpPr>
            <a:spLocks noGrp="1"/>
          </p:cNvSpPr>
          <p:nvPr>
            <p:ph type="dt" sz="half" idx="10"/>
          </p:nvPr>
        </p:nvSpPr>
        <p:spPr/>
        <p:txBody>
          <a:bodyPr/>
          <a:lstStyle/>
          <a:p>
            <a:fld id="{F0DFD029-FB74-4578-B929-F66AA97659CA}" type="datetimeFigureOut">
              <a:rPr lang="en-US"/>
            </a:fld>
            <a:endParaRPr lang="en-US"/>
          </a:p>
        </p:txBody>
      </p:sp>
      <p:sp>
        <p:nvSpPr>
          <p:cNvPr id="23" name="Footer Placeholder 22"/>
          <p:cNvSpPr>
            <a:spLocks noGrp="1"/>
          </p:cNvSpPr>
          <p:nvPr>
            <p:ph type="ftr" sz="quarter" idx="11"/>
          </p:nvPr>
        </p:nvSpPr>
        <p:spPr/>
        <p:txBody>
          <a:bodyPr/>
          <a:lstStyle/>
          <a:p/>
        </p:txBody>
      </p:sp>
      <p:sp>
        <p:nvSpPr>
          <p:cNvPr id="24" name="Slide Number Placeholder 23"/>
          <p:cNvSpPr>
            <a:spLocks noGrp="1"/>
          </p:cNvSpPr>
          <p:nvPr>
            <p:ph type="sldNum" sz="quarter" idx="12"/>
          </p:nvPr>
        </p:nvSpPr>
        <p:spPr/>
        <p:txBody>
          <a:bodyPr/>
          <a:lstStyle/>
          <a:p>
            <a:fld id="{C014DD1E-5D91-48A3-AD6D-45FBA980D106}"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0DFD029-FB74-4578-B929-F66AA97659CA}" type="datetimeFigureOut">
              <a:rPr lang="en-US"/>
            </a:fld>
            <a:endParaRPr lang="en-US"/>
          </a:p>
        </p:txBody>
      </p:sp>
      <p:sp>
        <p:nvSpPr>
          <p:cNvPr id="5" name="Footer Placeholder 4"/>
          <p:cNvSpPr>
            <a:spLocks noGrp="1"/>
          </p:cNvSpPr>
          <p:nvPr>
            <p:ph type="ftr" sz="quarter" idx="11"/>
          </p:nvPr>
        </p:nvSpPr>
        <p:spPr/>
        <p:txBody>
          <a:bodyPr/>
          <a:lstStyle/>
          <a:p/>
        </p:txBody>
      </p:sp>
      <p:sp>
        <p:nvSpPr>
          <p:cNvPr id="6" name="Slide Number Placeholder 5"/>
          <p:cNvSpPr>
            <a:spLocks noGrp="1"/>
          </p:cNvSpPr>
          <p:nvPr>
            <p:ph type="sldNum" sz="quarter" idx="12"/>
          </p:nvPr>
        </p:nvSpPr>
        <p:spPr/>
        <p:txBody>
          <a:bodyPr/>
          <a:lstStyle/>
          <a:p>
            <a:fld id="{C014DD1E-5D91-48A3-AD6D-45FBA980D106}"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0DFD029-FB74-4578-B929-F66AA97659CA}" type="datetimeFigureOut">
              <a:rPr lang="en-US"/>
            </a:fld>
            <a:endParaRPr lang="en-US"/>
          </a:p>
        </p:txBody>
      </p:sp>
      <p:sp>
        <p:nvSpPr>
          <p:cNvPr id="5" name="Footer Placeholder 4"/>
          <p:cNvSpPr>
            <a:spLocks noGrp="1"/>
          </p:cNvSpPr>
          <p:nvPr>
            <p:ph type="ftr" sz="quarter" idx="11"/>
          </p:nvPr>
        </p:nvSpPr>
        <p:spPr/>
        <p:txBody>
          <a:bodyPr/>
          <a:lstStyle/>
          <a:p/>
        </p:txBody>
      </p:sp>
      <p:sp>
        <p:nvSpPr>
          <p:cNvPr id="6" name="Slide Number Placeholder 5"/>
          <p:cNvSpPr>
            <a:spLocks noGrp="1"/>
          </p:cNvSpPr>
          <p:nvPr>
            <p:ph type="sldNum" sz="quarter" idx="12"/>
          </p:nvPr>
        </p:nvSpPr>
        <p:spPr/>
        <p:txBody>
          <a:bodyPr/>
          <a:lstStyle/>
          <a:p>
            <a:fld id="{C014DD1E-5D91-48A3-AD6D-45FBA980D106}"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0DFD029-FB74-4578-B929-F66AA97659CA}" type="datetimeFigureOut">
              <a:rPr lang="en-US"/>
            </a:fld>
            <a:endParaRPr lang="en-US"/>
          </a:p>
        </p:txBody>
      </p:sp>
      <p:sp>
        <p:nvSpPr>
          <p:cNvPr id="5" name="Footer Placeholder 4"/>
          <p:cNvSpPr>
            <a:spLocks noGrp="1"/>
          </p:cNvSpPr>
          <p:nvPr>
            <p:ph type="ftr" sz="quarter" idx="11"/>
          </p:nvPr>
        </p:nvSpPr>
        <p:spPr/>
        <p:txBody>
          <a:bodyPr/>
          <a:lstStyle/>
          <a:p/>
        </p:txBody>
      </p:sp>
      <p:sp>
        <p:nvSpPr>
          <p:cNvPr id="6" name="Slide Number Placeholder 5"/>
          <p:cNvSpPr>
            <a:spLocks noGrp="1"/>
          </p:cNvSpPr>
          <p:nvPr>
            <p:ph type="sldNum" sz="quarter" idx="12"/>
          </p:nvPr>
        </p:nvSpPr>
        <p:spPr/>
        <p:txBody>
          <a:bodyPr/>
          <a:lstStyle/>
          <a:p>
            <a:fld id="{C014DD1E-5D91-48A3-AD6D-45FBA980D106}"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lang="en-US"/>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165" indent="0">
              <a:buNone/>
              <a:defRPr sz="1900">
                <a:solidFill>
                  <a:schemeClr val="tx1">
                    <a:tint val="75000"/>
                  </a:schemeClr>
                </a:solidFill>
              </a:defRPr>
            </a:lvl4pPr>
            <a:lvl5pPr marL="2437765" indent="0">
              <a:buNone/>
              <a:defRPr sz="1900">
                <a:solidFill>
                  <a:schemeClr val="tx1">
                    <a:tint val="75000"/>
                  </a:schemeClr>
                </a:solidFill>
              </a:defRPr>
            </a:lvl5pPr>
            <a:lvl6pPr marL="3047365" indent="0">
              <a:buNone/>
              <a:defRPr sz="1900">
                <a:solidFill>
                  <a:schemeClr val="tx1">
                    <a:tint val="75000"/>
                  </a:schemeClr>
                </a:solidFill>
              </a:defRPr>
            </a:lvl6pPr>
            <a:lvl7pPr marL="3656965" indent="0">
              <a:buNone/>
              <a:defRPr sz="1900">
                <a:solidFill>
                  <a:schemeClr val="tx1">
                    <a:tint val="75000"/>
                  </a:schemeClr>
                </a:solidFill>
              </a:defRPr>
            </a:lvl7pPr>
            <a:lvl8pPr marL="4266565" indent="0">
              <a:buNone/>
              <a:defRPr sz="1900">
                <a:solidFill>
                  <a:schemeClr val="tx1">
                    <a:tint val="75000"/>
                  </a:schemeClr>
                </a:solidFill>
              </a:defRPr>
            </a:lvl8pPr>
            <a:lvl9pPr marL="4876165" indent="0">
              <a:buNone/>
              <a:defRPr sz="19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0DFD029-FB74-4578-B929-F66AA97659CA}" type="datetimeFigureOut">
              <a:rPr lang="en-US"/>
            </a:fld>
            <a:endParaRPr lang="en-US"/>
          </a:p>
        </p:txBody>
      </p:sp>
      <p:sp>
        <p:nvSpPr>
          <p:cNvPr id="5" name="Footer Placeholder 4"/>
          <p:cNvSpPr>
            <a:spLocks noGrp="1"/>
          </p:cNvSpPr>
          <p:nvPr>
            <p:ph type="ftr" sz="quarter" idx="11"/>
          </p:nvPr>
        </p:nvSpPr>
        <p:spPr/>
        <p:txBody>
          <a:bodyPr/>
          <a:lstStyle/>
          <a:p/>
        </p:txBody>
      </p:sp>
      <p:sp>
        <p:nvSpPr>
          <p:cNvPr id="6" name="Slide Number Placeholder 5"/>
          <p:cNvSpPr>
            <a:spLocks noGrp="1"/>
          </p:cNvSpPr>
          <p:nvPr>
            <p:ph type="sldNum" sz="quarter" idx="12"/>
          </p:nvPr>
        </p:nvSpPr>
        <p:spPr/>
        <p:txBody>
          <a:bodyPr/>
          <a:lstStyle/>
          <a:p>
            <a:fld id="{C014DD1E-5D91-48A3-AD6D-45FBA980D106}"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F0DFD029-FB74-4578-B929-F66AA97659CA}" type="datetimeFigureOut">
              <a:rPr lang="en-US"/>
            </a:fld>
            <a:endParaRPr lang="en-US"/>
          </a:p>
        </p:txBody>
      </p:sp>
      <p:sp>
        <p:nvSpPr>
          <p:cNvPr id="6" name="Footer Placeholder 5"/>
          <p:cNvSpPr>
            <a:spLocks noGrp="1"/>
          </p:cNvSpPr>
          <p:nvPr>
            <p:ph type="ftr" sz="quarter" idx="11"/>
          </p:nvPr>
        </p:nvSpPr>
        <p:spPr/>
        <p:txBody>
          <a:bodyPr/>
          <a:lstStyle/>
          <a:p/>
        </p:txBody>
      </p:sp>
      <p:sp>
        <p:nvSpPr>
          <p:cNvPr id="7" name="Slide Number Placeholder 6"/>
          <p:cNvSpPr>
            <a:spLocks noGrp="1"/>
          </p:cNvSpPr>
          <p:nvPr>
            <p:ph type="sldNum" sz="quarter" idx="12"/>
          </p:nvPr>
        </p:nvSpPr>
        <p:spPr/>
        <p:txBody>
          <a:bodyPr/>
          <a:lstStyle/>
          <a:p>
            <a:fld id="{C014DD1E-5D91-48A3-AD6D-45FBA980D106}"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F0DFD029-FB74-4578-B929-F66AA97659CA}" type="datetimeFigureOut">
              <a:rPr lang="en-US"/>
            </a:fld>
            <a:endParaRPr lang="en-US"/>
          </a:p>
        </p:txBody>
      </p:sp>
      <p:sp>
        <p:nvSpPr>
          <p:cNvPr id="8" name="Footer Placeholder 7"/>
          <p:cNvSpPr>
            <a:spLocks noGrp="1"/>
          </p:cNvSpPr>
          <p:nvPr>
            <p:ph type="ftr" sz="quarter" idx="11"/>
          </p:nvPr>
        </p:nvSpPr>
        <p:spPr/>
        <p:txBody>
          <a:bodyPr/>
          <a:lstStyle/>
          <a:p/>
        </p:txBody>
      </p:sp>
      <p:sp>
        <p:nvSpPr>
          <p:cNvPr id="9" name="Slide Number Placeholder 8"/>
          <p:cNvSpPr>
            <a:spLocks noGrp="1"/>
          </p:cNvSpPr>
          <p:nvPr>
            <p:ph type="sldNum" sz="quarter" idx="12"/>
          </p:nvPr>
        </p:nvSpPr>
        <p:spPr/>
        <p:txBody>
          <a:bodyPr/>
          <a:lstStyle/>
          <a:p>
            <a:fld id="{C014DD1E-5D91-48A3-AD6D-45FBA980D106}"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F0DFD029-FB74-4578-B929-F66AA97659CA}" type="datetimeFigureOut">
              <a:rPr lang="en-US"/>
            </a:fld>
            <a:endParaRPr lang="en-US"/>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fld id="{C014DD1E-5D91-48A3-AD6D-45FBA980D106}"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fld>
            <a:endParaRPr lang="en-US"/>
          </a:p>
        </p:txBody>
      </p:sp>
      <p:sp>
        <p:nvSpPr>
          <p:cNvPr id="3" name="Footer Placeholder 2"/>
          <p:cNvSpPr>
            <a:spLocks noGrp="1"/>
          </p:cNvSpPr>
          <p:nvPr>
            <p:ph type="ftr" sz="quarter" idx="11"/>
          </p:nvPr>
        </p:nvSpPr>
        <p:spPr/>
        <p:txBody>
          <a:bodyPr/>
          <a:lstStyle/>
          <a:p/>
        </p:txBody>
      </p:sp>
      <p:sp>
        <p:nvSpPr>
          <p:cNvPr id="4" name="Slide Number Placeholder 3"/>
          <p:cNvSpPr>
            <a:spLocks noGrp="1"/>
          </p:cNvSpPr>
          <p:nvPr>
            <p:ph type="sldNum" sz="quarter" idx="12"/>
          </p:nvPr>
        </p:nvSpPr>
        <p:spPr/>
        <p:txBody>
          <a:bodyPr/>
          <a:lstStyle/>
          <a:p>
            <a:fld id="{C014DD1E-5D91-48A3-AD6D-45FBA980D106}"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lang="en-US"/>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Click to edit Master text styles</a:t>
            </a:r>
            <a:endParaRPr lang="en-US"/>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F0DFD029-FB74-4578-B929-F66AA97659CA}" type="datetimeFigureOut">
              <a:rPr lang="en-US"/>
            </a:fld>
            <a:endParaRPr lang="en-US"/>
          </a:p>
        </p:txBody>
      </p:sp>
      <p:sp>
        <p:nvSpPr>
          <p:cNvPr id="6" name="Footer Placeholder 5"/>
          <p:cNvSpPr>
            <a:spLocks noGrp="1"/>
          </p:cNvSpPr>
          <p:nvPr>
            <p:ph type="ftr" sz="quarter" idx="11"/>
          </p:nvPr>
        </p:nvSpPr>
        <p:spPr/>
        <p:txBody>
          <a:bodyPr/>
          <a:lstStyle/>
          <a:p/>
        </p:txBody>
      </p:sp>
      <p:sp>
        <p:nvSpPr>
          <p:cNvPr id="7" name="Slide Number Placeholder 6"/>
          <p:cNvSpPr>
            <a:spLocks noGrp="1"/>
          </p:cNvSpPr>
          <p:nvPr>
            <p:ph type="sldNum" sz="quarter" idx="12"/>
          </p:nvPr>
        </p:nvSpPr>
        <p:spPr/>
        <p:txBody>
          <a:bodyPr/>
          <a:lstStyle/>
          <a:p>
            <a:fld id="{C014DD1E-5D91-48A3-AD6D-45FBA980D106}"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lang="en-US"/>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Click to edit Master text styles</a:t>
            </a: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600" indent="0">
              <a:buNone/>
              <a:defRPr sz="3700"/>
            </a:lvl2pPr>
            <a:lvl3pPr marL="1219200" indent="0">
              <a:buNone/>
              <a:defRPr sz="3200"/>
            </a:lvl3pPr>
            <a:lvl4pPr marL="1828165" indent="0">
              <a:buNone/>
              <a:defRPr sz="2700"/>
            </a:lvl4pPr>
            <a:lvl5pPr marL="2437765" indent="0">
              <a:buNone/>
              <a:defRPr sz="2700"/>
            </a:lvl5pPr>
            <a:lvl6pPr marL="3047365" indent="0">
              <a:buNone/>
              <a:defRPr sz="2700"/>
            </a:lvl6pPr>
            <a:lvl7pPr marL="3656965" indent="0">
              <a:buNone/>
              <a:defRPr sz="2700"/>
            </a:lvl7pPr>
            <a:lvl8pPr marL="4266565" indent="0">
              <a:buNone/>
              <a:defRPr sz="2700"/>
            </a:lvl8pPr>
            <a:lvl9pPr marL="4876165" indent="0">
              <a:buNone/>
              <a:defRPr sz="2700"/>
            </a:lvl9pPr>
          </a:lstStyle>
          <a:p>
            <a:r>
              <a:rPr lang="en-US"/>
              <a:t>Click icon to add picture</a:t>
            </a:r>
            <a:endParaRPr lang="en-US"/>
          </a:p>
        </p:txBody>
      </p:sp>
      <p:sp>
        <p:nvSpPr>
          <p:cNvPr id="5" name="Date Placeholder 4"/>
          <p:cNvSpPr>
            <a:spLocks noGrp="1"/>
          </p:cNvSpPr>
          <p:nvPr>
            <p:ph type="dt" sz="half" idx="10"/>
          </p:nvPr>
        </p:nvSpPr>
        <p:spPr/>
        <p:txBody>
          <a:bodyPr/>
          <a:lstStyle/>
          <a:p>
            <a:fld id="{F0DFD029-FB74-4578-B929-F66AA97659CA}" type="datetimeFigureOut">
              <a:rPr lang="en-US"/>
            </a:fld>
            <a:endParaRPr lang="en-US"/>
          </a:p>
        </p:txBody>
      </p:sp>
      <p:sp>
        <p:nvSpPr>
          <p:cNvPr id="6" name="Footer Placeholder 5"/>
          <p:cNvSpPr>
            <a:spLocks noGrp="1"/>
          </p:cNvSpPr>
          <p:nvPr>
            <p:ph type="ftr" sz="quarter" idx="11"/>
          </p:nvPr>
        </p:nvSpPr>
        <p:spPr/>
        <p:txBody>
          <a:bodyPr/>
          <a:lstStyle/>
          <a:p/>
        </p:txBody>
      </p:sp>
      <p:sp>
        <p:nvSpPr>
          <p:cNvPr id="7" name="Slide Number Placeholder 6"/>
          <p:cNvSpPr>
            <a:spLocks noGrp="1"/>
          </p:cNvSpPr>
          <p:nvPr>
            <p:ph type="sldNum" sz="quarter" idx="12"/>
          </p:nvPr>
        </p:nvSpPr>
        <p:spPr/>
        <p:txBody>
          <a:bodyPr/>
          <a:lstStyle/>
          <a:p>
            <a:fld id="{C014DD1E-5D91-48A3-AD6D-45FBA980D106}"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1" fmla="*/ 0 w 612775"/>
                <a:gd name="connsiteY0-2" fmla="*/ 3919538 h 3919538"/>
                <a:gd name="connsiteX1-3" fmla="*/ 612775 w 612775"/>
                <a:gd name="connsiteY1-4" fmla="*/ 2984500 h 3919538"/>
                <a:gd name="connsiteX2-5" fmla="*/ 612775 w 612775"/>
                <a:gd name="connsiteY2-6" fmla="*/ 0 h 3919538"/>
              </a:gdLst>
              <a:ahLst/>
              <a:cxnLst>
                <a:cxn ang="0">
                  <a:pos x="connsiteX0-1" y="connsiteY0-2"/>
                </a:cxn>
                <a:cxn ang="0">
                  <a:pos x="connsiteX1-3" y="connsiteY1-4"/>
                </a:cxn>
                <a:cxn ang="0">
                  <a:pos x="connsiteX2-5" y="connsiteY2-6"/>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1" fmla="*/ 0 w 612775"/>
                <a:gd name="connsiteY0-2" fmla="*/ 3919538 h 3919538"/>
                <a:gd name="connsiteX1-3" fmla="*/ 612775 w 612775"/>
                <a:gd name="connsiteY1-4" fmla="*/ 2984500 h 3919538"/>
                <a:gd name="connsiteX2-5" fmla="*/ 612775 w 612775"/>
                <a:gd name="connsiteY2-6" fmla="*/ 0 h 3919538"/>
                <a:gd name="connsiteX0-7" fmla="*/ 0 w 612775"/>
                <a:gd name="connsiteY0-8" fmla="*/ 3919538 h 3919538"/>
                <a:gd name="connsiteX1-9" fmla="*/ 202024 w 612775"/>
                <a:gd name="connsiteY1-10" fmla="*/ 3607676 h 3919538"/>
                <a:gd name="connsiteX2-11" fmla="*/ 612775 w 612775"/>
                <a:gd name="connsiteY2-12" fmla="*/ 2984500 h 3919538"/>
                <a:gd name="connsiteX3" fmla="*/ 612775 w 612775"/>
                <a:gd name="connsiteY3" fmla="*/ 0 h 3919538"/>
                <a:gd name="connsiteX0-13" fmla="*/ 0 w 410751"/>
                <a:gd name="connsiteY0-14" fmla="*/ 3607676 h 3607676"/>
                <a:gd name="connsiteX1-15" fmla="*/ 410751 w 410751"/>
                <a:gd name="connsiteY1-16" fmla="*/ 2984500 h 3607676"/>
                <a:gd name="connsiteX2-17" fmla="*/ 410751 w 410751"/>
                <a:gd name="connsiteY2-18" fmla="*/ 0 h 3607676"/>
                <a:gd name="connsiteX0-19" fmla="*/ 0 w 410751"/>
                <a:gd name="connsiteY0-20" fmla="*/ 3607676 h 3607676"/>
                <a:gd name="connsiteX1-21" fmla="*/ 410751 w 410751"/>
                <a:gd name="connsiteY1-22" fmla="*/ 2984500 h 3607676"/>
                <a:gd name="connsiteX2-23" fmla="*/ 409575 w 410751"/>
                <a:gd name="connsiteY2-24" fmla="*/ 185820 h 3607676"/>
                <a:gd name="connsiteX3-25" fmla="*/ 410751 w 410751"/>
                <a:gd name="connsiteY3-26" fmla="*/ 0 h 3607676"/>
                <a:gd name="connsiteX0-27" fmla="*/ 0 w 410751"/>
                <a:gd name="connsiteY0-28" fmla="*/ 3421856 h 3421856"/>
                <a:gd name="connsiteX1-29" fmla="*/ 410751 w 410751"/>
                <a:gd name="connsiteY1-30" fmla="*/ 2798680 h 3421856"/>
                <a:gd name="connsiteX2-31" fmla="*/ 409575 w 410751"/>
                <a:gd name="connsiteY2-32" fmla="*/ 0 h 3421856"/>
              </a:gdLst>
              <a:ahLst/>
              <a:cxnLst>
                <a:cxn ang="0">
                  <a:pos x="connsiteX0-1" y="connsiteY0-2"/>
                </a:cxn>
                <a:cxn ang="0">
                  <a:pos x="connsiteX1-3" y="connsiteY1-4"/>
                </a:cxn>
                <a:cxn ang="0">
                  <a:pos x="connsiteX2-5" y="connsiteY2-6"/>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1" fmla="*/ 0 w 612775"/>
                <a:gd name="connsiteY0-2" fmla="*/ 3919538 h 3919538"/>
                <a:gd name="connsiteX1-3" fmla="*/ 612775 w 612775"/>
                <a:gd name="connsiteY1-4" fmla="*/ 2984500 h 3919538"/>
                <a:gd name="connsiteX2-5" fmla="*/ 612775 w 612775"/>
                <a:gd name="connsiteY2-6" fmla="*/ 0 h 3919538"/>
                <a:gd name="connsiteX0-7" fmla="*/ 0 w 612775"/>
                <a:gd name="connsiteY0-8" fmla="*/ 3919538 h 3919538"/>
                <a:gd name="connsiteX1-9" fmla="*/ 373856 w 612775"/>
                <a:gd name="connsiteY1-10" fmla="*/ 3344891 h 3919538"/>
                <a:gd name="connsiteX2-11" fmla="*/ 612775 w 612775"/>
                <a:gd name="connsiteY2-12" fmla="*/ 2984500 h 3919538"/>
                <a:gd name="connsiteX3" fmla="*/ 612775 w 612775"/>
                <a:gd name="connsiteY3" fmla="*/ 0 h 3919538"/>
                <a:gd name="connsiteX0-13" fmla="*/ 0 w 238919"/>
                <a:gd name="connsiteY0-14" fmla="*/ 3344891 h 3344891"/>
                <a:gd name="connsiteX1-15" fmla="*/ 238919 w 238919"/>
                <a:gd name="connsiteY1-16" fmla="*/ 2984500 h 3344891"/>
                <a:gd name="connsiteX2-17" fmla="*/ 238919 w 238919"/>
                <a:gd name="connsiteY2-18" fmla="*/ 0 h 3344891"/>
                <a:gd name="connsiteX0-19" fmla="*/ 0 w 238919"/>
                <a:gd name="connsiteY0-20" fmla="*/ 3344891 h 3344891"/>
                <a:gd name="connsiteX1-21" fmla="*/ 238919 w 238919"/>
                <a:gd name="connsiteY1-22" fmla="*/ 2984500 h 3344891"/>
                <a:gd name="connsiteX2-23" fmla="*/ 238125 w 238919"/>
                <a:gd name="connsiteY2-24" fmla="*/ 368330 h 3344891"/>
                <a:gd name="connsiteX3-25" fmla="*/ 238919 w 238919"/>
                <a:gd name="connsiteY3-26" fmla="*/ 0 h 3344891"/>
                <a:gd name="connsiteX0-27" fmla="*/ 0 w 238919"/>
                <a:gd name="connsiteY0-28" fmla="*/ 2976561 h 2976561"/>
                <a:gd name="connsiteX1-29" fmla="*/ 238919 w 238919"/>
                <a:gd name="connsiteY1-30" fmla="*/ 2616170 h 2976561"/>
                <a:gd name="connsiteX2-31" fmla="*/ 238125 w 238919"/>
                <a:gd name="connsiteY2-32" fmla="*/ 0 h 2976561"/>
              </a:gdLst>
              <a:ahLst/>
              <a:cxnLst>
                <a:cxn ang="0">
                  <a:pos x="connsiteX0-1" y="connsiteY0-2"/>
                </a:cxn>
                <a:cxn ang="0">
                  <a:pos x="connsiteX1-3" y="connsiteY1-4"/>
                </a:cxn>
                <a:cxn ang="0">
                  <a:pos x="connsiteX2-5" y="connsiteY2-6"/>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lang="en-US"/>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fld>
            <a:endParaRPr lang="en-US"/>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12192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800" indent="-304800" algn="l" defTabSz="1219200" rtl="0" eaLnBrk="1" latinLnBrk="0" hangingPunct="1">
        <a:lnSpc>
          <a:spcPct val="90000"/>
        </a:lnSpc>
        <a:spcBef>
          <a:spcPts val="1600"/>
        </a:spcBef>
        <a:buClr>
          <a:schemeClr val="accent1"/>
        </a:buClr>
        <a:buSzPct val="100000"/>
        <a:buFont typeface="Arial" panose="020B0604020202020204" pitchFamily="34" charset="0"/>
        <a:buChar char="•"/>
        <a:defRPr sz="2800" kern="1200">
          <a:solidFill>
            <a:schemeClr val="tx1"/>
          </a:solidFill>
          <a:latin typeface="+mn-lt"/>
          <a:ea typeface="+mn-ea"/>
          <a:cs typeface="+mn-cs"/>
        </a:defRPr>
      </a:lvl1pPr>
      <a:lvl2pPr marL="609600"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400" kern="1200">
          <a:solidFill>
            <a:schemeClr val="tx1"/>
          </a:solidFill>
          <a:latin typeface="+mn-lt"/>
          <a:ea typeface="+mn-ea"/>
          <a:cs typeface="+mn-cs"/>
        </a:defRPr>
      </a:lvl2pPr>
      <a:lvl3pPr marL="914400"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3pPr>
      <a:lvl4pPr marL="1219200"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4pPr>
      <a:lvl5pPr marL="1524000"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5pPr>
      <a:lvl6pPr marL="1828165"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6pPr>
      <a:lvl7pPr marL="2132965"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7pPr>
      <a:lvl8pPr marL="2437765"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baseline="0">
          <a:solidFill>
            <a:schemeClr val="tx1"/>
          </a:solidFill>
          <a:latin typeface="+mn-lt"/>
          <a:ea typeface="+mn-ea"/>
          <a:cs typeface="+mn-cs"/>
        </a:defRPr>
      </a:lvl8pPr>
      <a:lvl9pPr marL="2742565"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baseline="0">
          <a:solidFill>
            <a:schemeClr val="tx1"/>
          </a:solidFill>
          <a:latin typeface="+mn-lt"/>
          <a:ea typeface="+mn-ea"/>
          <a:cs typeface="+mn-cs"/>
        </a:defRPr>
      </a:lvl9pPr>
    </p:bodyStyle>
    <p:otherStyle>
      <a:defPPr>
        <a:defRPr/>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microsoft.com/office/2007/relationships/media" Target="../media/media1.mp4"/><Relationship Id="rId1" Type="http://schemas.openxmlformats.org/officeDocument/2006/relationships/video" Target="../media/media1.mp4"/></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microsoft.com/office/2007/relationships/media" Target="../media/media2.mp4"/><Relationship Id="rId1" Type="http://schemas.openxmlformats.org/officeDocument/2006/relationships/video" Target="../media/media2.mp4"/></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jpe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8530" y="1600200"/>
            <a:ext cx="8155940" cy="964565"/>
          </a:xfrm>
        </p:spPr>
        <p:txBody>
          <a:bodyPr/>
          <a:lstStyle/>
          <a:p>
            <a:r>
              <a:rPr lang="en-US" b="1" dirty="0"/>
              <a:t>亚历克上 - M202161029</a:t>
            </a:r>
            <a:endParaRPr lang="en-US" b="1" dirty="0"/>
          </a:p>
        </p:txBody>
      </p:sp>
      <p:sp>
        <p:nvSpPr>
          <p:cNvPr id="5" name="Subtitle 4"/>
          <p:cNvSpPr>
            <a:spLocks noGrp="1"/>
          </p:cNvSpPr>
          <p:nvPr>
            <p:ph type="subTitle" idx="1"/>
          </p:nvPr>
        </p:nvSpPr>
        <p:spPr>
          <a:xfrm>
            <a:off x="856615" y="2895600"/>
            <a:ext cx="11209655" cy="1953895"/>
          </a:xfrm>
        </p:spPr>
        <p:txBody>
          <a:bodyPr>
            <a:normAutofit fontScale="90000"/>
          </a:bodyPr>
          <a:lstStyle/>
          <a:p>
            <a:r>
              <a:rPr lang="en-US" sz="2000" b="1" dirty="0"/>
              <a:t>Communication Signal processing on a self-driving car with radar and a camera </a:t>
            </a:r>
            <a:endParaRPr lang="en-US" sz="2000" b="1" dirty="0"/>
          </a:p>
          <a:p>
            <a:r>
              <a:rPr lang="en-US" b="1" dirty="0"/>
              <a:t>				-</a:t>
            </a:r>
            <a:endParaRPr lang="en-US" b="1" dirty="0"/>
          </a:p>
          <a:p>
            <a:r>
              <a:rPr lang="en-US" b="1" dirty="0"/>
              <a:t> 	information and communication department</a:t>
            </a:r>
            <a:endParaRPr lang="en-US" b="1" dirty="0"/>
          </a:p>
          <a:p>
            <a:r>
              <a:rPr lang="en-US" b="1" dirty="0"/>
              <a:t>				-</a:t>
            </a:r>
            <a:endParaRPr lang="en-US" b="1" dirty="0"/>
          </a:p>
          <a:p>
            <a:r>
              <a:rPr lang="en-US" b="1" dirty="0"/>
              <a:t>		       	          ustb</a:t>
            </a:r>
            <a:endParaRPr lang="en-US" b="1" dirty="0"/>
          </a:p>
        </p:txBody>
      </p:sp>
      <p:sp>
        <p:nvSpPr>
          <p:cNvPr id="3" name="Subtitle 4"/>
          <p:cNvSpPr>
            <a:spLocks noGrp="1"/>
          </p:cNvSpPr>
          <p:nvPr/>
        </p:nvSpPr>
        <p:spPr>
          <a:xfrm>
            <a:off x="0" y="5715000"/>
            <a:ext cx="4429125" cy="474980"/>
          </a:xfrm>
          <a:prstGeom prst="rect">
            <a:avLst/>
          </a:prstGeom>
        </p:spPr>
        <p:txBody>
          <a:bodyPr vert="horz" lIns="121899" tIns="60949" rIns="121899" bIns="60949" rtlCol="0">
            <a:normAutofit fontScale="60000"/>
          </a:bodyPr>
          <a:lstStyle>
            <a:lvl1pPr marL="0" indent="0" algn="l" defTabSz="1219200" rtl="0" eaLnBrk="1" latinLnBrk="0" hangingPunct="1">
              <a:lnSpc>
                <a:spcPct val="90000"/>
              </a:lnSpc>
              <a:spcBef>
                <a:spcPts val="0"/>
              </a:spcBef>
              <a:buClr>
                <a:schemeClr val="accent1"/>
              </a:buClr>
              <a:buSzPct val="100000"/>
              <a:buFont typeface="Arial" panose="020B0604020202020204" pitchFamily="34" charset="0"/>
              <a:buNone/>
              <a:defRPr sz="2800" kern="1200" cap="all" spc="200" baseline="0">
                <a:solidFill>
                  <a:schemeClr val="accent1"/>
                </a:solidFill>
                <a:latin typeface="+mn-lt"/>
                <a:ea typeface="+mn-ea"/>
                <a:cs typeface="+mn-cs"/>
              </a:defRPr>
            </a:lvl1pPr>
            <a:lvl2pPr marL="609600"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400" kern="1200">
                <a:solidFill>
                  <a:schemeClr val="tx1">
                    <a:tint val="75000"/>
                  </a:schemeClr>
                </a:solidFill>
                <a:latin typeface="+mn-lt"/>
                <a:ea typeface="+mn-ea"/>
                <a:cs typeface="+mn-cs"/>
              </a:defRPr>
            </a:lvl2pPr>
            <a:lvl3pPr marL="1219200"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a:solidFill>
                  <a:schemeClr val="tx1">
                    <a:tint val="75000"/>
                  </a:schemeClr>
                </a:solidFill>
                <a:latin typeface="+mn-lt"/>
                <a:ea typeface="+mn-ea"/>
                <a:cs typeface="+mn-cs"/>
              </a:defRPr>
            </a:lvl3pPr>
            <a:lvl4pPr marL="18281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a:solidFill>
                  <a:schemeClr val="tx1">
                    <a:tint val="75000"/>
                  </a:schemeClr>
                </a:solidFill>
                <a:latin typeface="+mn-lt"/>
                <a:ea typeface="+mn-ea"/>
                <a:cs typeface="+mn-cs"/>
              </a:defRPr>
            </a:lvl4pPr>
            <a:lvl5pPr marL="24377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a:solidFill>
                  <a:schemeClr val="tx1">
                    <a:tint val="75000"/>
                  </a:schemeClr>
                </a:solidFill>
                <a:latin typeface="+mn-lt"/>
                <a:ea typeface="+mn-ea"/>
                <a:cs typeface="+mn-cs"/>
              </a:defRPr>
            </a:lvl5pPr>
            <a:lvl6pPr marL="30473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a:solidFill>
                  <a:schemeClr val="tx1">
                    <a:tint val="75000"/>
                  </a:schemeClr>
                </a:solidFill>
                <a:latin typeface="+mn-lt"/>
                <a:ea typeface="+mn-ea"/>
                <a:cs typeface="+mn-cs"/>
              </a:defRPr>
            </a:lvl6pPr>
            <a:lvl7pPr marL="36569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a:solidFill>
                  <a:schemeClr val="tx1">
                    <a:tint val="75000"/>
                  </a:schemeClr>
                </a:solidFill>
                <a:latin typeface="+mn-lt"/>
                <a:ea typeface="+mn-ea"/>
                <a:cs typeface="+mn-cs"/>
              </a:defRPr>
            </a:lvl7pPr>
            <a:lvl8pPr marL="42665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baseline="0">
                <a:solidFill>
                  <a:schemeClr val="tx1">
                    <a:tint val="75000"/>
                  </a:schemeClr>
                </a:solidFill>
                <a:latin typeface="+mn-lt"/>
                <a:ea typeface="+mn-ea"/>
                <a:cs typeface="+mn-cs"/>
              </a:defRPr>
            </a:lvl8pPr>
            <a:lvl9pPr marL="48761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baseline="0">
                <a:solidFill>
                  <a:schemeClr val="tx1">
                    <a:tint val="75000"/>
                  </a:schemeClr>
                </a:solidFill>
                <a:latin typeface="+mn-lt"/>
                <a:ea typeface="+mn-ea"/>
                <a:cs typeface="+mn-cs"/>
              </a:defRPr>
            </a:lvl9pPr>
          </a:lstStyle>
          <a:p>
            <a:r>
              <a:rPr lang="en-US" dirty="0">
                <a:solidFill>
                  <a:schemeClr val="tx1"/>
                </a:solidFill>
              </a:rPr>
              <a:t>Lecturer - 冯莉芳(Feng Lifang)</a:t>
            </a:r>
            <a:endParaRPr lang="en-US" dirty="0">
              <a:solidFill>
                <a:schemeClr val="tx1"/>
              </a:solidFill>
            </a:endParaRPr>
          </a:p>
        </p:txBody>
      </p:sp>
      <p:sp>
        <p:nvSpPr>
          <p:cNvPr id="4" name="Subtitle 4"/>
          <p:cNvSpPr>
            <a:spLocks noGrp="1"/>
          </p:cNvSpPr>
          <p:nvPr/>
        </p:nvSpPr>
        <p:spPr>
          <a:xfrm>
            <a:off x="10133965" y="152400"/>
            <a:ext cx="1932305" cy="397510"/>
          </a:xfrm>
          <a:prstGeom prst="rect">
            <a:avLst/>
          </a:prstGeom>
        </p:spPr>
        <p:txBody>
          <a:bodyPr vert="horz" lIns="121899" tIns="60949" rIns="121899" bIns="60949" rtlCol="0">
            <a:normAutofit fontScale="60000"/>
          </a:bodyPr>
          <a:lstStyle>
            <a:lvl1pPr marL="0" indent="0" algn="l" defTabSz="1219200" rtl="0" eaLnBrk="1" latinLnBrk="0" hangingPunct="1">
              <a:lnSpc>
                <a:spcPct val="90000"/>
              </a:lnSpc>
              <a:spcBef>
                <a:spcPts val="0"/>
              </a:spcBef>
              <a:buClr>
                <a:schemeClr val="accent1"/>
              </a:buClr>
              <a:buSzPct val="100000"/>
              <a:buFont typeface="Arial" panose="020B0604020202020204" pitchFamily="34" charset="0"/>
              <a:buNone/>
              <a:defRPr sz="2800" kern="1200" cap="all" spc="200" baseline="0">
                <a:solidFill>
                  <a:schemeClr val="accent1"/>
                </a:solidFill>
                <a:latin typeface="+mn-lt"/>
                <a:ea typeface="+mn-ea"/>
                <a:cs typeface="+mn-cs"/>
              </a:defRPr>
            </a:lvl1pPr>
            <a:lvl2pPr marL="609600"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400" kern="1200">
                <a:solidFill>
                  <a:schemeClr val="tx1">
                    <a:tint val="75000"/>
                  </a:schemeClr>
                </a:solidFill>
                <a:latin typeface="+mn-lt"/>
                <a:ea typeface="+mn-ea"/>
                <a:cs typeface="+mn-cs"/>
              </a:defRPr>
            </a:lvl2pPr>
            <a:lvl3pPr marL="1219200"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a:solidFill>
                  <a:schemeClr val="tx1">
                    <a:tint val="75000"/>
                  </a:schemeClr>
                </a:solidFill>
                <a:latin typeface="+mn-lt"/>
                <a:ea typeface="+mn-ea"/>
                <a:cs typeface="+mn-cs"/>
              </a:defRPr>
            </a:lvl3pPr>
            <a:lvl4pPr marL="18281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a:solidFill>
                  <a:schemeClr val="tx1">
                    <a:tint val="75000"/>
                  </a:schemeClr>
                </a:solidFill>
                <a:latin typeface="+mn-lt"/>
                <a:ea typeface="+mn-ea"/>
                <a:cs typeface="+mn-cs"/>
              </a:defRPr>
            </a:lvl4pPr>
            <a:lvl5pPr marL="24377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a:solidFill>
                  <a:schemeClr val="tx1">
                    <a:tint val="75000"/>
                  </a:schemeClr>
                </a:solidFill>
                <a:latin typeface="+mn-lt"/>
                <a:ea typeface="+mn-ea"/>
                <a:cs typeface="+mn-cs"/>
              </a:defRPr>
            </a:lvl5pPr>
            <a:lvl6pPr marL="30473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a:solidFill>
                  <a:schemeClr val="tx1">
                    <a:tint val="75000"/>
                  </a:schemeClr>
                </a:solidFill>
                <a:latin typeface="+mn-lt"/>
                <a:ea typeface="+mn-ea"/>
                <a:cs typeface="+mn-cs"/>
              </a:defRPr>
            </a:lvl6pPr>
            <a:lvl7pPr marL="36569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a:solidFill>
                  <a:schemeClr val="tx1">
                    <a:tint val="75000"/>
                  </a:schemeClr>
                </a:solidFill>
                <a:latin typeface="+mn-lt"/>
                <a:ea typeface="+mn-ea"/>
                <a:cs typeface="+mn-cs"/>
              </a:defRPr>
            </a:lvl7pPr>
            <a:lvl8pPr marL="42665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baseline="0">
                <a:solidFill>
                  <a:schemeClr val="tx1">
                    <a:tint val="75000"/>
                  </a:schemeClr>
                </a:solidFill>
                <a:latin typeface="+mn-lt"/>
                <a:ea typeface="+mn-ea"/>
                <a:cs typeface="+mn-cs"/>
              </a:defRPr>
            </a:lvl8pPr>
            <a:lvl9pPr marL="48761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baseline="0">
                <a:solidFill>
                  <a:schemeClr val="tx1">
                    <a:tint val="75000"/>
                  </a:schemeClr>
                </a:solidFill>
                <a:latin typeface="+mn-lt"/>
                <a:ea typeface="+mn-ea"/>
                <a:cs typeface="+mn-cs"/>
              </a:defRPr>
            </a:lvl9pPr>
          </a:lstStyle>
          <a:p>
            <a:r>
              <a:rPr lang="en-US" dirty="0"/>
              <a:t> 2021 - 2024</a:t>
            </a:r>
            <a:endParaRPr lang="en-US" dirty="0"/>
          </a:p>
        </p:txBody>
      </p:sp>
      <p:sp>
        <p:nvSpPr>
          <p:cNvPr id="6" name="Title 1"/>
          <p:cNvSpPr>
            <a:spLocks noGrp="1"/>
          </p:cNvSpPr>
          <p:nvPr/>
        </p:nvSpPr>
        <p:spPr>
          <a:xfrm>
            <a:off x="2418715" y="228600"/>
            <a:ext cx="7625080" cy="1282700"/>
          </a:xfrm>
          <a:prstGeom prst="rect">
            <a:avLst/>
          </a:prstGeom>
        </p:spPr>
        <p:txBody>
          <a:bodyPr vert="horz" lIns="121899" tIns="60949" rIns="121899" bIns="60949" rtlCol="0" anchor="b">
            <a:normAutofit/>
          </a:bodyPr>
          <a:lstStyle>
            <a:lvl1pPr algn="l" defTabSz="1219200" rtl="0" eaLnBrk="1" latinLnBrk="0" hangingPunct="1">
              <a:lnSpc>
                <a:spcPct val="90000"/>
              </a:lnSpc>
              <a:spcBef>
                <a:spcPct val="0"/>
              </a:spcBef>
              <a:buNone/>
              <a:defRPr sz="5400" kern="1200">
                <a:solidFill>
                  <a:schemeClr val="tx1"/>
                </a:solidFill>
                <a:latin typeface="+mj-lt"/>
                <a:ea typeface="+mj-ea"/>
                <a:cs typeface="+mj-cs"/>
              </a:defRPr>
            </a:lvl1pPr>
          </a:lstStyle>
          <a:p>
            <a:r>
              <a:rPr lang="en-US" b="1" dirty="0"/>
              <a:t>Alec Mabhiza Chirawu</a:t>
            </a:r>
            <a:endParaRPr lang="en-US" b="1" dirty="0"/>
          </a:p>
        </p:txBody>
      </p:sp>
      <p:sp>
        <p:nvSpPr>
          <p:cNvPr id="7" name="Subtitle 4"/>
          <p:cNvSpPr>
            <a:spLocks noGrp="1"/>
          </p:cNvSpPr>
          <p:nvPr/>
        </p:nvSpPr>
        <p:spPr>
          <a:xfrm rot="19740000">
            <a:off x="7902575" y="5329555"/>
            <a:ext cx="3074035" cy="474980"/>
          </a:xfrm>
          <a:prstGeom prst="rect">
            <a:avLst/>
          </a:prstGeom>
        </p:spPr>
        <p:txBody>
          <a:bodyPr vert="horz" lIns="121899" tIns="60949" rIns="121899" bIns="60949" rtlCol="0">
            <a:normAutofit fontScale="80000"/>
          </a:bodyPr>
          <a:lstStyle>
            <a:lvl1pPr marL="0" indent="0" algn="l" defTabSz="1219200" rtl="0" eaLnBrk="1" latinLnBrk="0" hangingPunct="1">
              <a:lnSpc>
                <a:spcPct val="90000"/>
              </a:lnSpc>
              <a:spcBef>
                <a:spcPts val="0"/>
              </a:spcBef>
              <a:buClr>
                <a:schemeClr val="accent1"/>
              </a:buClr>
              <a:buSzPct val="100000"/>
              <a:buFont typeface="Arial" panose="020B0604020202020204" pitchFamily="34" charset="0"/>
              <a:buNone/>
              <a:defRPr sz="2800" kern="1200" cap="all" spc="200" baseline="0">
                <a:solidFill>
                  <a:schemeClr val="accent1"/>
                </a:solidFill>
                <a:latin typeface="+mn-lt"/>
                <a:ea typeface="+mn-ea"/>
                <a:cs typeface="+mn-cs"/>
              </a:defRPr>
            </a:lvl1pPr>
            <a:lvl2pPr marL="609600"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400" kern="1200">
                <a:solidFill>
                  <a:schemeClr val="tx1">
                    <a:tint val="75000"/>
                  </a:schemeClr>
                </a:solidFill>
                <a:latin typeface="+mn-lt"/>
                <a:ea typeface="+mn-ea"/>
                <a:cs typeface="+mn-cs"/>
              </a:defRPr>
            </a:lvl2pPr>
            <a:lvl3pPr marL="1219200"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a:solidFill>
                  <a:schemeClr val="tx1">
                    <a:tint val="75000"/>
                  </a:schemeClr>
                </a:solidFill>
                <a:latin typeface="+mn-lt"/>
                <a:ea typeface="+mn-ea"/>
                <a:cs typeface="+mn-cs"/>
              </a:defRPr>
            </a:lvl3pPr>
            <a:lvl4pPr marL="18281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a:solidFill>
                  <a:schemeClr val="tx1">
                    <a:tint val="75000"/>
                  </a:schemeClr>
                </a:solidFill>
                <a:latin typeface="+mn-lt"/>
                <a:ea typeface="+mn-ea"/>
                <a:cs typeface="+mn-cs"/>
              </a:defRPr>
            </a:lvl4pPr>
            <a:lvl5pPr marL="24377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a:solidFill>
                  <a:schemeClr val="tx1">
                    <a:tint val="75000"/>
                  </a:schemeClr>
                </a:solidFill>
                <a:latin typeface="+mn-lt"/>
                <a:ea typeface="+mn-ea"/>
                <a:cs typeface="+mn-cs"/>
              </a:defRPr>
            </a:lvl5pPr>
            <a:lvl6pPr marL="30473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a:solidFill>
                  <a:schemeClr val="tx1">
                    <a:tint val="75000"/>
                  </a:schemeClr>
                </a:solidFill>
                <a:latin typeface="+mn-lt"/>
                <a:ea typeface="+mn-ea"/>
                <a:cs typeface="+mn-cs"/>
              </a:defRPr>
            </a:lvl6pPr>
            <a:lvl7pPr marL="36569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a:solidFill>
                  <a:schemeClr val="tx1">
                    <a:tint val="75000"/>
                  </a:schemeClr>
                </a:solidFill>
                <a:latin typeface="+mn-lt"/>
                <a:ea typeface="+mn-ea"/>
                <a:cs typeface="+mn-cs"/>
              </a:defRPr>
            </a:lvl7pPr>
            <a:lvl8pPr marL="42665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baseline="0">
                <a:solidFill>
                  <a:schemeClr val="tx1">
                    <a:tint val="75000"/>
                  </a:schemeClr>
                </a:solidFill>
                <a:latin typeface="+mn-lt"/>
                <a:ea typeface="+mn-ea"/>
                <a:cs typeface="+mn-cs"/>
              </a:defRPr>
            </a:lvl8pPr>
            <a:lvl9pPr marL="48761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baseline="0">
                <a:solidFill>
                  <a:schemeClr val="tx1">
                    <a:tint val="75000"/>
                  </a:schemeClr>
                </a:solidFill>
                <a:latin typeface="+mn-lt"/>
                <a:ea typeface="+mn-ea"/>
                <a:cs typeface="+mn-cs"/>
              </a:defRPr>
            </a:lvl9pPr>
          </a:lstStyle>
          <a:p>
            <a:r>
              <a:rPr lang="en-US" dirty="0">
                <a:solidFill>
                  <a:schemeClr val="tx1"/>
                </a:solidFill>
              </a:rPr>
              <a:t>From zimbabwe</a:t>
            </a:r>
            <a:endParaRPr 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3500">
        <p:wedge/>
      </p:transition>
    </mc:Choice>
    <mc:Fallback>
      <p:transition spd="slow">
        <p:wedg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1827530" y="1371600"/>
            <a:ext cx="9047480" cy="3977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Table 4"/>
          <p:cNvGraphicFramePr/>
          <p:nvPr/>
        </p:nvGraphicFramePr>
        <p:xfrm>
          <a:off x="4494530" y="233680"/>
          <a:ext cx="6611620" cy="6624320"/>
        </p:xfrm>
        <a:graphic>
          <a:graphicData uri="http://schemas.openxmlformats.org/drawingml/2006/table">
            <a:tbl>
              <a:tblPr firstRow="1" bandRow="1">
                <a:tableStyleId>{5940675A-B579-460E-94D1-54222C63F5DA}</a:tableStyleId>
              </a:tblPr>
              <a:tblGrid>
                <a:gridCol w="2786380"/>
                <a:gridCol w="3825240"/>
              </a:tblGrid>
              <a:tr h="601345">
                <a:tc>
                  <a:txBody>
                    <a:bodyPr/>
                    <a:p>
                      <a:pPr indent="0">
                        <a:buNone/>
                      </a:pPr>
                      <a:r>
                        <a:rPr lang="en-US" sz="1200" b="0">
                          <a:latin typeface="Times New Roman" panose="02020603050405020304" charset="0"/>
                          <a:cs typeface="Times New Roman" panose="02020603050405020304" charset="0"/>
                        </a:rPr>
                        <a:t>The outputs of detection and estimation  </a:t>
                      </a:r>
                      <a:endParaRPr lang="en-US" sz="12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latin typeface="Times New Roman" panose="02020603050405020304" charset="0"/>
                          <a:cs typeface="Times New Roman" panose="02020603050405020304" charset="0"/>
                        </a:rPr>
                        <a:t>The path is captured as a white lane by the camera. The primary purpose of the window screen is to ensure that the car is in the correct position.</a:t>
                      </a:r>
                      <a:endParaRPr lang="en-US" sz="12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614170">
                <a:tc>
                  <a:txBody>
                    <a:bodyPr/>
                    <a:p>
                      <a:pPr indent="0">
                        <a:buNone/>
                      </a:pPr>
                      <a:r>
                        <a:rPr lang="en-US" sz="1200" b="0">
                          <a:latin typeface="Times New Roman" panose="02020603050405020304" charset="0"/>
                          <a:cs typeface="Times New Roman" panose="02020603050405020304" charset="0"/>
                        </a:rPr>
                        <a:t>Threshold </a:t>
                      </a:r>
                      <a:endParaRPr lang="en-US" sz="12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latin typeface="Times New Roman" panose="02020603050405020304" charset="0"/>
                          <a:cs typeface="Times New Roman" panose="02020603050405020304" charset="0"/>
                        </a:rPr>
                        <a:t>Because the surrounding region has so many colors, it's difficult to deal with them all at once, thus the best option is to convert the RGB colors to a Gray imageand apply Gaussian filterwhich just comprises black and white (2 colors) and is simple to utilize.The white color represents the Lane that the autonomous vehicle must follow.</a:t>
                      </a:r>
                      <a:endParaRPr lang="en-US" sz="1200" b="0">
                        <a:latin typeface="Wingdings" panose="05000000000000000000" charset="0"/>
                        <a:ea typeface="Wingdings" panose="05000000000000000000" charset="0"/>
                        <a:cs typeface="Wingdings" panose="05000000000000000000"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803400">
                <a:tc>
                  <a:txBody>
                    <a:bodyPr/>
                    <a:p>
                      <a:pPr indent="0">
                        <a:buNone/>
                      </a:pPr>
                      <a:r>
                        <a:rPr lang="en-US" sz="1200" b="0">
                          <a:latin typeface="Times New Roman" panose="02020603050405020304" charset="0"/>
                          <a:cs typeface="Times New Roman" panose="02020603050405020304" charset="0"/>
                        </a:rPr>
                        <a:t>Histogram </a:t>
                      </a:r>
                      <a:endParaRPr lang="en-US" sz="12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latin typeface="Times New Roman" panose="02020603050405020304" charset="0"/>
                          <a:cs typeface="Times New Roman" panose="02020603050405020304" charset="0"/>
                        </a:rPr>
                        <a:t>The most efficient technique for the car to detect the midway point of the track is to use the Histogram.The algorithm, laneModule.py, and utilis.py module determine the width of the white lane on threshold and always keep track of the middle path of the path. The left and right distances of the lane will be calculated with the help of a matrix.The car detects the lane and uses the color code to determine which path is the primary one to take.</a:t>
                      </a:r>
                      <a:endParaRPr lang="en-US" sz="1200" b="0">
                        <a:latin typeface="Noto Sans Symbols" charset="0"/>
                        <a:ea typeface="Noto Sans Symbols" charset="0"/>
                        <a:cs typeface="Noto Sans Symbols"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002030">
                <a:tc>
                  <a:txBody>
                    <a:bodyPr/>
                    <a:p>
                      <a:pPr indent="0">
                        <a:buNone/>
                      </a:pPr>
                      <a:r>
                        <a:rPr lang="en-US" sz="1200" b="0">
                          <a:latin typeface="Times New Roman" panose="02020603050405020304" charset="0"/>
                          <a:cs typeface="Times New Roman" panose="02020603050405020304" charset="0"/>
                        </a:rPr>
                        <a:t>Wheel Points </a:t>
                      </a:r>
                      <a:endParaRPr lang="en-US" sz="12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latin typeface="Times New Roman" panose="02020603050405020304" charset="0"/>
                          <a:cs typeface="Times New Roman" panose="02020603050405020304" charset="0"/>
                        </a:rPr>
                        <a:t>Using a warping technique, the wheel pointsareestimated asdotted blue on the screen.Because I made all of the modules reusable, the warp aids in wheel alignment adjustments based on the car's kind and size.</a:t>
                      </a:r>
                      <a:endParaRPr lang="en-US" sz="1200" b="0">
                        <a:latin typeface="Noto Sans Symbols" charset="0"/>
                        <a:ea typeface="Noto Sans Symbols" charset="0"/>
                        <a:cs typeface="Noto Sans Symbols"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603375">
                <a:tc>
                  <a:txBody>
                    <a:bodyPr/>
                    <a:p>
                      <a:pPr indent="0">
                        <a:buNone/>
                      </a:pPr>
                      <a:r>
                        <a:rPr lang="en-US" sz="1200" b="0">
                          <a:latin typeface="Times New Roman" panose="02020603050405020304" charset="0"/>
                          <a:cs typeface="Times New Roman" panose="02020603050405020304" charset="0"/>
                        </a:rPr>
                        <a:t>The final screen output </a:t>
                      </a:r>
                      <a:endParaRPr lang="en-US" sz="12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latin typeface="Times New Roman" panose="02020603050405020304" charset="0"/>
                          <a:cs typeface="Times New Roman" panose="02020603050405020304" charset="0"/>
                        </a:rPr>
                        <a:t>I set the middle section of the curve to 0 and negative values as left curve and positive values as right curve for the algorithm to estimate if the curve is traveling left or right.The main aim is that the angle of the curve must remain at 0 , that means the car take turns providing good results.The car will follow the side with the most white values, as determined by the algorithm.</a:t>
                      </a:r>
                      <a:endParaRPr lang="en-US" sz="1200" b="0">
                        <a:latin typeface="Noto Sans Symbols" charset="0"/>
                        <a:ea typeface="Noto Sans Symbols" charset="0"/>
                        <a:cs typeface="Noto Sans Symbols"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6" name="Picture 5"/>
          <p:cNvPicPr/>
          <p:nvPr/>
        </p:nvPicPr>
        <p:blipFill>
          <a:blip r:embed="rId1"/>
          <a:stretch>
            <a:fillRect/>
          </a:stretch>
        </p:blipFill>
        <p:spPr>
          <a:xfrm>
            <a:off x="1979930" y="152400"/>
            <a:ext cx="2212340" cy="932815"/>
          </a:xfrm>
          <a:prstGeom prst="rect">
            <a:avLst/>
          </a:prstGeom>
          <a:noFill/>
          <a:ln w="9525">
            <a:noFill/>
          </a:ln>
        </p:spPr>
      </p:pic>
      <p:pic>
        <p:nvPicPr>
          <p:cNvPr id="7" name="Picture 6"/>
          <p:cNvPicPr/>
          <p:nvPr/>
        </p:nvPicPr>
        <p:blipFill>
          <a:blip r:embed="rId2"/>
          <a:stretch>
            <a:fillRect/>
          </a:stretch>
        </p:blipFill>
        <p:spPr>
          <a:xfrm>
            <a:off x="1979930" y="1295400"/>
            <a:ext cx="2152015" cy="899160"/>
          </a:xfrm>
          <a:prstGeom prst="rect">
            <a:avLst/>
          </a:prstGeom>
          <a:noFill/>
          <a:ln w="9525">
            <a:noFill/>
          </a:ln>
        </p:spPr>
      </p:pic>
      <p:pic>
        <p:nvPicPr>
          <p:cNvPr id="8" name="Picture 7"/>
          <p:cNvPicPr/>
          <p:nvPr/>
        </p:nvPicPr>
        <p:blipFill>
          <a:blip r:embed="rId3"/>
          <a:stretch>
            <a:fillRect/>
          </a:stretch>
        </p:blipFill>
        <p:spPr>
          <a:xfrm>
            <a:off x="2125028" y="2404745"/>
            <a:ext cx="2066925" cy="1171575"/>
          </a:xfrm>
          <a:prstGeom prst="rect">
            <a:avLst/>
          </a:prstGeom>
          <a:noFill/>
          <a:ln w="9525">
            <a:noFill/>
          </a:ln>
        </p:spPr>
      </p:pic>
      <p:pic>
        <p:nvPicPr>
          <p:cNvPr id="9" name="Picture 8"/>
          <p:cNvPicPr/>
          <p:nvPr/>
        </p:nvPicPr>
        <p:blipFill>
          <a:blip r:embed="rId4"/>
          <a:stretch>
            <a:fillRect/>
          </a:stretch>
        </p:blipFill>
        <p:spPr>
          <a:xfrm>
            <a:off x="1991678" y="3886200"/>
            <a:ext cx="2200275" cy="1285875"/>
          </a:xfrm>
          <a:prstGeom prst="rect">
            <a:avLst/>
          </a:prstGeom>
          <a:noFill/>
          <a:ln w="9525">
            <a:noFill/>
          </a:ln>
        </p:spPr>
      </p:pic>
      <p:pic>
        <p:nvPicPr>
          <p:cNvPr id="10" name="Picture 9"/>
          <p:cNvPicPr/>
          <p:nvPr/>
        </p:nvPicPr>
        <p:blipFill>
          <a:blip r:embed="rId5"/>
          <a:stretch>
            <a:fillRect/>
          </a:stretch>
        </p:blipFill>
        <p:spPr>
          <a:xfrm>
            <a:off x="1960880" y="5486400"/>
            <a:ext cx="2262505" cy="12319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255895" y="369570"/>
            <a:ext cx="3883660" cy="1097915"/>
          </a:xfrm>
        </p:spPr>
        <p:txBody>
          <a:bodyPr>
            <a:noAutofit/>
          </a:bodyPr>
          <a:p>
            <a:r>
              <a:rPr lang="en-US" sz="5400" b="1" u="sng"/>
              <a:t>Outputs</a:t>
            </a:r>
            <a:endParaRPr lang="en-US" sz="5400" b="1" u="sng"/>
          </a:p>
        </p:txBody>
      </p:sp>
      <p:pic>
        <p:nvPicPr>
          <p:cNvPr id="6" name="Content Placeholder 5"/>
          <p:cNvPicPr>
            <a:picLocks noChangeAspect="1"/>
          </p:cNvPicPr>
          <p:nvPr>
            <p:ph idx="1"/>
          </p:nvPr>
        </p:nvPicPr>
        <p:blipFill>
          <a:blip r:embed="rId1"/>
          <a:stretch>
            <a:fillRect/>
          </a:stretch>
        </p:blipFill>
        <p:spPr>
          <a:xfrm>
            <a:off x="1455420" y="1414145"/>
            <a:ext cx="10420350" cy="5198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08730" y="1600200"/>
            <a:ext cx="6017260" cy="852805"/>
          </a:xfrm>
        </p:spPr>
        <p:txBody>
          <a:bodyPr>
            <a:normAutofit/>
          </a:bodyPr>
          <a:p>
            <a:r>
              <a:rPr lang="en-US" b="1" u="sng"/>
              <a:t>Experiment 2 -- RADAR</a:t>
            </a:r>
            <a:endParaRPr lang="en-US" b="1" u="sng"/>
          </a:p>
        </p:txBody>
      </p:sp>
      <p:sp>
        <p:nvSpPr>
          <p:cNvPr id="8" name="Content Placeholder 2"/>
          <p:cNvSpPr>
            <a:spLocks noGrp="1"/>
          </p:cNvSpPr>
          <p:nvPr/>
        </p:nvSpPr>
        <p:spPr>
          <a:xfrm>
            <a:off x="4113530" y="3352800"/>
            <a:ext cx="4531360" cy="1708150"/>
          </a:xfrm>
          <a:prstGeom prst="rect">
            <a:avLst/>
          </a:prstGeom>
        </p:spPr>
        <p:txBody>
          <a:bodyPr vert="horz" lIns="121899" tIns="60949" rIns="121899" bIns="60949" rtlCol="0">
            <a:normAutofit lnSpcReduction="10000"/>
          </a:bodyPr>
          <a:lstStyle>
            <a:lvl1pPr marL="304800" indent="-304800" algn="l" defTabSz="1219200" rtl="0" eaLnBrk="1" latinLnBrk="0" hangingPunct="1">
              <a:lnSpc>
                <a:spcPct val="90000"/>
              </a:lnSpc>
              <a:spcBef>
                <a:spcPts val="1600"/>
              </a:spcBef>
              <a:buClr>
                <a:schemeClr val="accent1"/>
              </a:buClr>
              <a:buSzPct val="100000"/>
              <a:buFont typeface="Arial" panose="020B0604020202020204" pitchFamily="34" charset="0"/>
              <a:buChar char="•"/>
              <a:defRPr sz="2800" kern="1200">
                <a:solidFill>
                  <a:schemeClr val="tx1"/>
                </a:solidFill>
                <a:latin typeface="+mn-lt"/>
                <a:ea typeface="+mn-ea"/>
                <a:cs typeface="+mn-cs"/>
              </a:defRPr>
            </a:lvl1pPr>
            <a:lvl2pPr marL="609600"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400" kern="1200">
                <a:solidFill>
                  <a:schemeClr val="tx1"/>
                </a:solidFill>
                <a:latin typeface="+mn-lt"/>
                <a:ea typeface="+mn-ea"/>
                <a:cs typeface="+mn-cs"/>
              </a:defRPr>
            </a:lvl2pPr>
            <a:lvl3pPr marL="914400"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3pPr>
            <a:lvl4pPr marL="1219200"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4pPr>
            <a:lvl5pPr marL="1524000"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5pPr>
            <a:lvl6pPr marL="1828165"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6pPr>
            <a:lvl7pPr marL="2132965"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7pPr>
            <a:lvl8pPr marL="2437765"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baseline="0">
                <a:solidFill>
                  <a:schemeClr val="tx1"/>
                </a:solidFill>
                <a:latin typeface="+mn-lt"/>
                <a:ea typeface="+mn-ea"/>
                <a:cs typeface="+mn-cs"/>
              </a:defRPr>
            </a:lvl8pPr>
            <a:lvl9pPr marL="2742565"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baseline="0">
                <a:solidFill>
                  <a:schemeClr val="tx1"/>
                </a:solidFill>
                <a:latin typeface="+mn-lt"/>
                <a:ea typeface="+mn-ea"/>
                <a:cs typeface="+mn-cs"/>
              </a:defRPr>
            </a:lvl9pPr>
          </a:lstStyle>
          <a:p>
            <a:endParaRPr lang="en-US" dirty="0"/>
          </a:p>
          <a:p>
            <a:r>
              <a:rPr lang="en-US" dirty="0"/>
              <a:t>Digitial signal processing.</a:t>
            </a:r>
            <a:endParaRPr lang="en-US" dirty="0"/>
          </a:p>
          <a:p>
            <a:pPr marL="0" indent="0">
              <a:buNone/>
            </a:pPr>
            <a:r>
              <a:rPr lang="en-US" dirty="0"/>
              <a:t>	more flexible</a:t>
            </a:r>
            <a:endParaRPr lang="en-US" dirty="0"/>
          </a:p>
          <a:p>
            <a:pPr marL="0" indent="0">
              <a:buNone/>
            </a:pP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984375" y="274320"/>
            <a:ext cx="6260465" cy="1224280"/>
          </a:xfrm>
        </p:spPr>
        <p:txBody>
          <a:bodyPr/>
          <a:p>
            <a:r>
              <a:rPr lang="en-US" b="1" u="sng"/>
              <a:t>Radar detection and estimation</a:t>
            </a:r>
            <a:endParaRPr lang="en-US" b="1" u="sng"/>
          </a:p>
        </p:txBody>
      </p:sp>
      <p:sp>
        <p:nvSpPr>
          <p:cNvPr id="3" name="Content Placeholder 2"/>
          <p:cNvSpPr>
            <a:spLocks noGrp="1"/>
          </p:cNvSpPr>
          <p:nvPr>
            <p:ph idx="1"/>
          </p:nvPr>
        </p:nvSpPr>
        <p:spPr/>
        <p:txBody>
          <a:bodyPr>
            <a:normAutofit fontScale="60000"/>
          </a:bodyPr>
          <a:p>
            <a:r>
              <a:rPr lang="en-US"/>
              <a:t>1.Data input: Copy radar scan, of any scan type short, medium or long.</a:t>
            </a:r>
            <a:endParaRPr lang="en-US"/>
          </a:p>
          <a:p>
            <a:r>
              <a:rPr lang="en-US"/>
              <a:t>2.Temporal alignment: Compute the elapsed time between radar scans and use it to sample ego motion module for the transformation matrix representing the change in position between radar scans.</a:t>
            </a:r>
            <a:endParaRPr lang="en-US"/>
          </a:p>
          <a:p>
            <a:r>
              <a:rPr lang="en-US"/>
              <a:t>3.Egomotion compensation: Use the transformation matrix to rotate and translate the tracked radar object’s state mean, error covariance estimate, and other properties.</a:t>
            </a:r>
            <a:endParaRPr lang="en-US"/>
          </a:p>
          <a:p>
            <a:r>
              <a:rPr lang="en-US"/>
              <a:t>4.Spatial alignment: Move the tracking origin from the vehicle coordinate system to the sensor coordinate system to allow proper prediction and data association.</a:t>
            </a:r>
            <a:endParaRPr lang="en-US"/>
          </a:p>
          <a:p>
            <a:r>
              <a:rPr lang="en-US"/>
              <a:t>5.Prediction: Estimate the new position and velocity of the tracked objects based on elapsed time between radar scans, as well as the estimation search region for track-to-detection data association.</a:t>
            </a:r>
            <a:endParaRPr lang="en-US"/>
          </a:p>
          <a:p>
            <a:r>
              <a:rPr lang="en-US"/>
              <a:t>6.Association: Probabilistically match incoming radar detections with current radar tracks.</a:t>
            </a:r>
            <a:endParaRPr lang="en-US"/>
          </a:p>
          <a:p>
            <a:r>
              <a:rPr lang="en-US"/>
              <a:t>7.Update: Use association scores to cluster detections to each track. From clusters update state estimates for position, velocity, acceleration, boundary, statistics and motion type (moving, stationary, stopped). Confirm tracks above certain quality metrics. Remove tracks below certain quality metrics.</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424555" y="274320"/>
            <a:ext cx="5725160" cy="674370"/>
          </a:xfrm>
        </p:spPr>
        <p:txBody>
          <a:bodyPr/>
          <a:p>
            <a:r>
              <a:rPr lang="en-US"/>
              <a:t>Formular and Calculations </a:t>
            </a:r>
            <a:endParaRPr lang="en-US"/>
          </a:p>
        </p:txBody>
      </p:sp>
      <p:pic>
        <p:nvPicPr>
          <p:cNvPr id="4" name="Content Placeholder 3"/>
          <p:cNvPicPr>
            <a:picLocks noChangeAspect="1"/>
          </p:cNvPicPr>
          <p:nvPr>
            <p:ph idx="1"/>
          </p:nvPr>
        </p:nvPicPr>
        <p:blipFill>
          <a:blip r:embed="rId1"/>
          <a:stretch>
            <a:fillRect/>
          </a:stretch>
        </p:blipFill>
        <p:spPr>
          <a:xfrm>
            <a:off x="2818130" y="1371600"/>
            <a:ext cx="7279640" cy="5443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342130" y="228600"/>
            <a:ext cx="4228465" cy="1038225"/>
          </a:xfrm>
        </p:spPr>
        <p:txBody>
          <a:bodyPr>
            <a:normAutofit fontScale="90000"/>
          </a:bodyPr>
          <a:p>
            <a:br>
              <a:rPr lang="en-US" u="sng"/>
            </a:br>
            <a:r>
              <a:rPr lang="en-US" sz="4400" b="1" u="sng"/>
              <a:t>without guidance</a:t>
            </a:r>
            <a:endParaRPr lang="en-US" sz="4400" b="1" u="sng"/>
          </a:p>
        </p:txBody>
      </p:sp>
      <p:pic>
        <p:nvPicPr>
          <p:cNvPr id="4" name="1610232053317">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1979930" y="1600200"/>
            <a:ext cx="9278620" cy="5098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fullScrn="0">
              <p:cMediaNode>
                <p:cTn id="2" fill="hold" display="1">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431665" y="457200"/>
            <a:ext cx="3325495" cy="758825"/>
          </a:xfrm>
        </p:spPr>
        <p:txBody>
          <a:bodyPr/>
          <a:p>
            <a:r>
              <a:rPr lang="en-US" u="sng"/>
              <a:t>With guidance</a:t>
            </a:r>
            <a:endParaRPr lang="en-US" u="sng"/>
          </a:p>
        </p:txBody>
      </p:sp>
      <p:pic>
        <p:nvPicPr>
          <p:cNvPr id="7" name="1610232076307">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2056130" y="1371600"/>
            <a:ext cx="9317990" cy="5355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fullScrn="0">
              <p:cMediaNode>
                <p:cTn id="2" fill="hold" display="1">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570095" y="457200"/>
            <a:ext cx="3613150" cy="521970"/>
          </a:xfrm>
          <a:prstGeom prst="rect">
            <a:avLst/>
          </a:prstGeom>
          <a:noFill/>
        </p:spPr>
        <p:txBody>
          <a:bodyPr wrap="none" rtlCol="0">
            <a:spAutoFit/>
          </a:bodyPr>
          <a:p>
            <a:r>
              <a:rPr lang="en-US" sz="2800"/>
              <a:t>rADAR ARRAY OUTPUTS</a:t>
            </a:r>
            <a:endParaRPr lang="en-US" sz="2800"/>
          </a:p>
        </p:txBody>
      </p:sp>
      <p:pic>
        <p:nvPicPr>
          <p:cNvPr id="3" name="Content Placeholder 2"/>
          <p:cNvPicPr>
            <a:picLocks noChangeAspect="1"/>
          </p:cNvPicPr>
          <p:nvPr>
            <p:ph idx="1"/>
          </p:nvPr>
        </p:nvPicPr>
        <p:blipFill>
          <a:blip r:embed="rId1"/>
          <a:stretch>
            <a:fillRect/>
          </a:stretch>
        </p:blipFill>
        <p:spPr>
          <a:xfrm>
            <a:off x="2131695" y="1371600"/>
            <a:ext cx="8951595" cy="5050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a) Estimation Linear models</a:t>
            </a:r>
            <a:endParaRPr lang="en-US" b="1"/>
          </a:p>
        </p:txBody>
      </p:sp>
      <p:sp>
        <p:nvSpPr>
          <p:cNvPr id="3" name="Content Placeholder 2"/>
          <p:cNvSpPr>
            <a:spLocks noGrp="1"/>
          </p:cNvSpPr>
          <p:nvPr>
            <p:ph idx="1"/>
          </p:nvPr>
        </p:nvSpPr>
        <p:spPr/>
        <p:txBody>
          <a:bodyPr/>
          <a:p>
            <a:r>
              <a:rPr lang="en-US"/>
              <a:t>The antenna radiates electromagnetic energy which is represented in red and then it receives electromagnetic energy which is represented by green. The yellow rectangle shows the clear path. The Antenna receives the electromagnetic energy and then compare the values with those in the database and compare the distance . In the picture below it received the signals from short electromagnetic energy proving that the distance from the obstacle and the antenna is too close, so the car needs to move to the open space. Using Best Linear Unbiased Estimator which is under linear model with the formular:</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473835" y="255270"/>
            <a:ext cx="10692765" cy="1243330"/>
          </a:xfrm>
        </p:spPr>
        <p:txBody>
          <a:bodyPr>
            <a:normAutofit/>
          </a:bodyPr>
          <a:lstStyle/>
          <a:p>
            <a:r>
              <a:rPr lang="en-US" b="1" u="sng" dirty="0">
                <a:sym typeface="+mn-ea"/>
              </a:rPr>
              <a:t>COMMUNICATION SIGNAL PROCESSING ON A SELF-DRIVING CAR WITH RADAR AND A CAMERA</a:t>
            </a:r>
            <a:endParaRPr lang="en-US" b="1" u="sng" dirty="0">
              <a:sym typeface="+mn-ea"/>
            </a:endParaRPr>
          </a:p>
        </p:txBody>
      </p:sp>
      <p:sp>
        <p:nvSpPr>
          <p:cNvPr id="14" name="Content Placeholder 13"/>
          <p:cNvSpPr>
            <a:spLocks noGrp="1"/>
          </p:cNvSpPr>
          <p:nvPr>
            <p:ph idx="1"/>
          </p:nvPr>
        </p:nvSpPr>
        <p:spPr>
          <a:xfrm>
            <a:off x="1181100" y="1507490"/>
            <a:ext cx="10398760" cy="5471160"/>
          </a:xfrm>
        </p:spPr>
        <p:txBody>
          <a:bodyPr>
            <a:normAutofit fontScale="65000"/>
          </a:bodyPr>
          <a:lstStyle/>
          <a:p>
            <a:pPr marL="0" lvl="1"/>
            <a:r>
              <a:rPr lang="en-US"/>
              <a:t>Background?</a:t>
            </a:r>
            <a:endParaRPr lang="en-US"/>
          </a:p>
          <a:p>
            <a:pPr marL="0" lvl="1"/>
            <a:r>
              <a:rPr lang="en-US">
                <a:sym typeface="+mn-ea"/>
              </a:rPr>
              <a:t>Why Communication Signal Processing is useful ?</a:t>
            </a:r>
            <a:endParaRPr lang="en-US">
              <a:sym typeface="+mn-ea"/>
            </a:endParaRPr>
          </a:p>
          <a:p>
            <a:pPr marL="0" lvl="1"/>
            <a:r>
              <a:rPr lang="en-US"/>
              <a:t>About the Projects -- Autonomous driving car.</a:t>
            </a:r>
            <a:endParaRPr lang="en-US"/>
          </a:p>
          <a:p>
            <a:r>
              <a:rPr lang="en-US" dirty="0">
                <a:sym typeface="+mn-ea"/>
              </a:rPr>
              <a:t>Experiments 1 - Camera For Image processing</a:t>
            </a:r>
            <a:endParaRPr lang="en-US" dirty="0">
              <a:sym typeface="+mn-ea"/>
            </a:endParaRPr>
          </a:p>
          <a:p>
            <a:pPr lvl="1"/>
            <a:r>
              <a:rPr lang="en-US" sz="2800" dirty="0">
                <a:sym typeface="+mn-ea"/>
              </a:rPr>
              <a:t>Pixel summation?</a:t>
            </a:r>
            <a:endParaRPr lang="en-US" sz="2800" dirty="0"/>
          </a:p>
          <a:p>
            <a:pPr lvl="1"/>
            <a:r>
              <a:rPr lang="en-US" sz="2800" dirty="0">
                <a:sym typeface="+mn-ea"/>
              </a:rPr>
              <a:t>Formulars &amp; Calculations?</a:t>
            </a:r>
            <a:endParaRPr lang="en-US" sz="2800" dirty="0"/>
          </a:p>
          <a:p>
            <a:pPr lvl="1"/>
            <a:r>
              <a:rPr lang="en-US" sz="2800" dirty="0">
                <a:sym typeface="+mn-ea"/>
              </a:rPr>
              <a:t>Outputs?</a:t>
            </a:r>
            <a:endParaRPr lang="en-US" dirty="0">
              <a:sym typeface="+mn-ea"/>
            </a:endParaRPr>
          </a:p>
          <a:p>
            <a:r>
              <a:rPr lang="en-US"/>
              <a:t>Experiment 2 -- Radar</a:t>
            </a:r>
            <a:endParaRPr lang="en-US"/>
          </a:p>
          <a:p>
            <a:pPr lvl="1"/>
            <a:r>
              <a:rPr lang="en-US" dirty="0"/>
              <a:t>Radar detection and estimation.</a:t>
            </a:r>
            <a:endParaRPr lang="en-US" dirty="0"/>
          </a:p>
          <a:p>
            <a:pPr lvl="1"/>
            <a:r>
              <a:rPr lang="en-US" dirty="0"/>
              <a:t>Formulars &amp; Calculations.</a:t>
            </a:r>
            <a:endParaRPr lang="en-US" dirty="0"/>
          </a:p>
          <a:p>
            <a:pPr lvl="1"/>
            <a:r>
              <a:rPr lang="en-US" dirty="0"/>
              <a:t>With and without guidance.</a:t>
            </a:r>
            <a:endParaRPr lang="en-US" dirty="0"/>
          </a:p>
          <a:p>
            <a:pPr lvl="1"/>
            <a:r>
              <a:rPr lang="en-US" dirty="0"/>
              <a:t>Signal directions</a:t>
            </a:r>
            <a:endParaRPr lang="en-US" dirty="0"/>
          </a:p>
          <a:p>
            <a:pPr lvl="1"/>
            <a:r>
              <a:rPr lang="en-US" dirty="0"/>
              <a:t>Estimation Kalma filtering</a:t>
            </a:r>
            <a:endParaRPr lang="en-US" dirty="0"/>
          </a:p>
          <a:p>
            <a:r>
              <a:rPr lang="en-US" dirty="0"/>
              <a:t>Comparison</a:t>
            </a:r>
            <a:endParaRPr lang="en-US" dirty="0"/>
          </a:p>
          <a:p>
            <a:r>
              <a:rPr lang="en-US" dirty="0"/>
              <a:t>Conclusion</a:t>
            </a:r>
            <a:endParaRPr lang="en-US" dirty="0"/>
          </a:p>
        </p:txBody>
      </p:sp>
      <p:sp>
        <p:nvSpPr>
          <p:cNvPr id="2" name="Right Arrow Callout 1"/>
          <p:cNvSpPr/>
          <p:nvPr/>
        </p:nvSpPr>
        <p:spPr>
          <a:xfrm>
            <a:off x="6627495" y="1701800"/>
            <a:ext cx="5561965" cy="4246880"/>
          </a:xfrm>
          <a:prstGeom prst="rightArrowCallou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en-US" sz="2800"/>
          </a:p>
        </p:txBody>
      </p:sp>
      <p:sp>
        <p:nvSpPr>
          <p:cNvPr id="3" name="Notched Right Arrow 2"/>
          <p:cNvSpPr/>
          <p:nvPr/>
        </p:nvSpPr>
        <p:spPr>
          <a:xfrm>
            <a:off x="6627495" y="3200400"/>
            <a:ext cx="4144010" cy="128460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8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2000">
        <p159:morph option="byObject"/>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2894330" y="381000"/>
            <a:ext cx="7388860" cy="853440"/>
          </a:xfrm>
        </p:spPr>
        <p:txBody>
          <a:bodyPr>
            <a:normAutofit/>
          </a:bodyPr>
          <a:p>
            <a:r>
              <a:rPr lang="en-US" b="1" u="sng"/>
              <a:t>Signal directions (Send and Received) </a:t>
            </a:r>
            <a:endParaRPr lang="en-US" b="1" u="sng"/>
          </a:p>
        </p:txBody>
      </p:sp>
      <p:pic>
        <p:nvPicPr>
          <p:cNvPr id="4" name="Content Placeholder 3"/>
          <p:cNvPicPr>
            <a:picLocks noChangeAspect="1"/>
          </p:cNvPicPr>
          <p:nvPr>
            <p:ph sz="half" idx="1"/>
          </p:nvPr>
        </p:nvPicPr>
        <p:blipFill>
          <a:blip r:embed="rId1"/>
          <a:stretch>
            <a:fillRect/>
          </a:stretch>
        </p:blipFill>
        <p:spPr>
          <a:xfrm>
            <a:off x="7123430" y="2590800"/>
            <a:ext cx="3962400" cy="1657985"/>
          </a:xfrm>
          <a:prstGeom prst="rect">
            <a:avLst/>
          </a:prstGeom>
        </p:spPr>
      </p:pic>
      <p:pic>
        <p:nvPicPr>
          <p:cNvPr id="11" name="Picture 11" descr="1649459115(1)"/>
          <p:cNvPicPr>
            <a:picLocks noChangeAspect="1"/>
          </p:cNvPicPr>
          <p:nvPr>
            <p:ph sz="half" idx="2"/>
          </p:nvPr>
        </p:nvPicPr>
        <p:blipFill>
          <a:blip r:embed="rId2"/>
          <a:stretch>
            <a:fillRect/>
          </a:stretch>
        </p:blipFill>
        <p:spPr>
          <a:xfrm>
            <a:off x="1141730" y="2133600"/>
            <a:ext cx="5078730" cy="3179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2284730" y="914400"/>
            <a:ext cx="3855720" cy="2494280"/>
          </a:xfrm>
          <a:prstGeom prst="rect">
            <a:avLst/>
          </a:prstGeom>
        </p:spPr>
      </p:pic>
      <p:pic>
        <p:nvPicPr>
          <p:cNvPr id="7" name="Picture 6"/>
          <p:cNvPicPr>
            <a:picLocks noChangeAspect="1"/>
          </p:cNvPicPr>
          <p:nvPr/>
        </p:nvPicPr>
        <p:blipFill>
          <a:blip r:embed="rId2"/>
          <a:stretch>
            <a:fillRect/>
          </a:stretch>
        </p:blipFill>
        <p:spPr>
          <a:xfrm>
            <a:off x="7237730" y="873760"/>
            <a:ext cx="3505835" cy="2552065"/>
          </a:xfrm>
          <a:prstGeom prst="rect">
            <a:avLst/>
          </a:prstGeom>
        </p:spPr>
      </p:pic>
      <p:pic>
        <p:nvPicPr>
          <p:cNvPr id="9" name="Content Placeholder 8"/>
          <p:cNvPicPr>
            <a:picLocks noChangeAspect="1"/>
          </p:cNvPicPr>
          <p:nvPr>
            <p:ph sz="half" idx="1"/>
          </p:nvPr>
        </p:nvPicPr>
        <p:blipFill>
          <a:blip r:embed="rId3"/>
          <a:stretch>
            <a:fillRect/>
          </a:stretch>
        </p:blipFill>
        <p:spPr>
          <a:xfrm>
            <a:off x="2251075" y="3962400"/>
            <a:ext cx="3902710" cy="2689225"/>
          </a:xfrm>
          <a:prstGeom prst="rect">
            <a:avLst/>
          </a:prstGeom>
        </p:spPr>
      </p:pic>
      <p:pic>
        <p:nvPicPr>
          <p:cNvPr id="10" name="Picture 9"/>
          <p:cNvPicPr>
            <a:picLocks noChangeAspect="1"/>
          </p:cNvPicPr>
          <p:nvPr/>
        </p:nvPicPr>
        <p:blipFill>
          <a:blip r:embed="rId4"/>
          <a:stretch>
            <a:fillRect/>
          </a:stretch>
        </p:blipFill>
        <p:spPr>
          <a:xfrm>
            <a:off x="7249795" y="4038600"/>
            <a:ext cx="3534410" cy="260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u="sng"/>
              <a:t>b)Estimation Kalman filtering</a:t>
            </a:r>
            <a:endParaRPr lang="en-US" b="1" u="sng"/>
          </a:p>
        </p:txBody>
      </p:sp>
      <p:sp>
        <p:nvSpPr>
          <p:cNvPr id="3" name="Content Placeholder 2"/>
          <p:cNvSpPr>
            <a:spLocks noGrp="1"/>
          </p:cNvSpPr>
          <p:nvPr>
            <p:ph sz="half" idx="1"/>
          </p:nvPr>
        </p:nvSpPr>
        <p:spPr/>
        <p:txBody>
          <a:bodyPr>
            <a:normAutofit fontScale="60000"/>
          </a:bodyPr>
          <a:p>
            <a:r>
              <a:rPr lang="en-US"/>
              <a:t>Kalman filtering is known as linear quadratic estimation(LQE), this algorithm uses a measurement observed over time which includes statistical noise and other inaccuracies and produces estimates of unknown variables that are more correct than Gaussian filtering which is based on a single measurement alone. It estimate joint probability distribution over the variables for each time frame.</a:t>
            </a:r>
            <a:endParaRPr lang="en-US"/>
          </a:p>
          <a:p>
            <a:endParaRPr lang="en-US"/>
          </a:p>
          <a:p>
            <a:r>
              <a:rPr lang="en-US"/>
              <a:t>Using this kalman filtering the car can calculate the distance from the antenna to the surrounding very fast that the car can keep its speed as well as avoiding obstacles. Using Tensorflow , we just call the kalman function which states that:</a:t>
            </a:r>
            <a:endParaRPr lang="en-US"/>
          </a:p>
        </p:txBody>
      </p:sp>
      <p:pic>
        <p:nvPicPr>
          <p:cNvPr id="9" name="Picture 32"/>
          <p:cNvPicPr>
            <a:picLocks noChangeAspect="1"/>
          </p:cNvPicPr>
          <p:nvPr>
            <p:ph sz="half" idx="2"/>
          </p:nvPr>
        </p:nvPicPr>
        <p:blipFill>
          <a:blip r:embed="rId1"/>
          <a:stretch>
            <a:fillRect/>
          </a:stretch>
        </p:blipFill>
        <p:spPr>
          <a:xfrm>
            <a:off x="6500495" y="1981200"/>
            <a:ext cx="5078730" cy="32131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8695" y="0"/>
            <a:ext cx="3428365" cy="750570"/>
          </a:xfrm>
        </p:spPr>
        <p:txBody>
          <a:bodyPr>
            <a:normAutofit/>
          </a:bodyPr>
          <a:lstStyle/>
          <a:p>
            <a:r>
              <a:rPr lang="en-US" b="1" u="sng" dirty="0"/>
              <a:t>COMPARISON</a:t>
            </a:r>
            <a:endParaRPr lang="en-US" b="1" u="sng" dirty="0"/>
          </a:p>
        </p:txBody>
      </p:sp>
      <p:sp>
        <p:nvSpPr>
          <p:cNvPr id="3" name="Content Placeholder 2"/>
          <p:cNvSpPr>
            <a:spLocks noGrp="1"/>
          </p:cNvSpPr>
          <p:nvPr>
            <p:ph sz="half" idx="1"/>
          </p:nvPr>
        </p:nvSpPr>
        <p:spPr>
          <a:xfrm>
            <a:off x="912495" y="1136650"/>
            <a:ext cx="11260455" cy="5609590"/>
          </a:xfrm>
        </p:spPr>
        <p:txBody>
          <a:bodyPr>
            <a:normAutofit fontScale="70000"/>
          </a:bodyPr>
          <a:lstStyle/>
          <a:p>
            <a:r>
              <a:rPr lang="en-US" dirty="0"/>
              <a:t>Despite the fact that Kalman filters can be seen as a special case of Gaussian processes they differ in the way the models need to be thought about  physical state- based versus covariance function that describe the underlying process.</a:t>
            </a:r>
            <a:endParaRPr lang="en-US" dirty="0"/>
          </a:p>
          <a:p>
            <a:endParaRPr lang="en-US" dirty="0"/>
          </a:p>
          <a:p>
            <a:r>
              <a:rPr lang="en-US" dirty="0"/>
              <a:t>Radar proved to be the best under the Kalman filter since the estimate variables of interest can’t be measured directly. Kalman filter proved so effective since the value provided by the radar were continuously changing. The great advantage of using Kalman filter are numbered including that Kalman is light on memory in the sense that it doesn’t keep any history other than the previous state which proved to be effective for the automobile. Due to the fact that it doesn’t keep history the speed is fast and that makes it suited for real time scenario as proven by the experiment.</a:t>
            </a:r>
            <a:endParaRPr lang="en-US" dirty="0"/>
          </a:p>
          <a:p>
            <a:endParaRPr lang="en-US" dirty="0"/>
          </a:p>
          <a:p>
            <a:r>
              <a:rPr lang="en-US" dirty="0"/>
              <a:t>Gaussian filtering, on the other hand, is more effective in image processing where noise and details must be removed. Gaussian reduces salt and pepper noise, which is commonly found in photos, and it is quite good at smoothing images. Due to the fact that lot of process needs to be done , Gaussian turns to be slow as compared to Kalman filtering in radar.</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random/>
      </p:transition>
    </mc:Choice>
    <mc:Fallback>
      <p:transition spd="med">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3495" y="381000"/>
            <a:ext cx="2766060" cy="878205"/>
          </a:xfrm>
        </p:spPr>
        <p:txBody>
          <a:bodyPr/>
          <a:lstStyle/>
          <a:p>
            <a:r>
              <a:rPr lang="en-US" b="1" u="sng" dirty="0"/>
              <a:t>CONCLUSION</a:t>
            </a:r>
            <a:endParaRPr lang="en-US" b="1" u="sng" dirty="0"/>
          </a:p>
        </p:txBody>
      </p:sp>
      <p:sp>
        <p:nvSpPr>
          <p:cNvPr id="3" name="Content Placeholder 2"/>
          <p:cNvSpPr>
            <a:spLocks noGrp="1"/>
          </p:cNvSpPr>
          <p:nvPr>
            <p:ph sz="half" idx="1"/>
          </p:nvPr>
        </p:nvSpPr>
        <p:spPr>
          <a:xfrm>
            <a:off x="912495" y="1600200"/>
            <a:ext cx="10809605" cy="4465320"/>
          </a:xfrm>
        </p:spPr>
        <p:txBody>
          <a:bodyPr>
            <a:normAutofit fontScale="70000"/>
          </a:bodyPr>
          <a:lstStyle/>
          <a:p>
            <a:r>
              <a:rPr lang="en-US" dirty="0"/>
              <a:t>We've seen in this project that camera detection and distance estimation, as well as radar detection, function well. Image processing has the disadvantage of being able to focus on small areas, making it difficult to detect sharp turns and obstacles in the path. This problem is well solved by radar, which can detect obstacles all the way around but not potholes, which can be detected using the camera image processing method. All of the projects yielded positive results, and they were able to move from point A to point B under specific environmental conditions.</a:t>
            </a:r>
            <a:endParaRPr lang="en-US" dirty="0"/>
          </a:p>
          <a:p>
            <a:endParaRPr lang="en-US" dirty="0"/>
          </a:p>
          <a:p>
            <a:r>
              <a:rPr lang="en-US" dirty="0"/>
              <a:t>In image processing, Gaussian theory is superior for removing noise signals, but Kalman theory is better for noise filtering on radar because it utilizes a joint probability distribution that is fast when the radar is rotating 100 percent clockwise. Gaussian filtering performed well on images recorded by the camera and then compared to the dataset to determine the turning angle. Gaussian employs single value calculation, which takes a lengthy time if applied in radar.</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random/>
      </p:transition>
    </mc:Choice>
    <mc:Fallback>
      <p:transition spd="med">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12100" y="76200"/>
            <a:ext cx="4276725" cy="656590"/>
          </a:xfrm>
        </p:spPr>
        <p:txBody>
          <a:bodyPr>
            <a:normAutofit/>
          </a:bodyPr>
          <a:lstStyle/>
          <a:p>
            <a:r>
              <a:rPr lang="en-US" sz="3110" dirty="0"/>
              <a:t>亚历克上 - M202161029</a:t>
            </a:r>
            <a:endParaRPr lang="en-US" sz="3110" dirty="0"/>
          </a:p>
        </p:txBody>
      </p:sp>
      <p:sp>
        <p:nvSpPr>
          <p:cNvPr id="4" name="Text Placeholder 3"/>
          <p:cNvSpPr>
            <a:spLocks noGrp="1"/>
          </p:cNvSpPr>
          <p:nvPr>
            <p:ph type="body" sz="half" idx="2"/>
          </p:nvPr>
        </p:nvSpPr>
        <p:spPr>
          <a:xfrm>
            <a:off x="1278255" y="2269490"/>
            <a:ext cx="10634980" cy="2865755"/>
          </a:xfrm>
        </p:spPr>
        <p:txBody>
          <a:bodyPr>
            <a:noAutofit/>
          </a:bodyPr>
          <a:p>
            <a:pPr marL="0" indent="0">
              <a:buNone/>
            </a:pPr>
            <a:r>
              <a:rPr lang="en-US" sz="15000" dirty="0">
                <a:latin typeface="Bernard MT Condensed" panose="02050806060905020404" charset="0"/>
                <a:cs typeface="Bernard MT Condensed" panose="02050806060905020404" charset="0"/>
              </a:rPr>
              <a:t>THANK YOU !!!</a:t>
            </a:r>
            <a:endParaRPr lang="en-US" sz="15000" dirty="0">
              <a:latin typeface="Bernard MT Condensed" panose="02050806060905020404" charset="0"/>
              <a:cs typeface="Bernard MT Condensed" panose="02050806060905020404" charset="0"/>
            </a:endParaRPr>
          </a:p>
        </p:txBody>
      </p:sp>
      <p:sp>
        <p:nvSpPr>
          <p:cNvPr id="6" name="Title 1"/>
          <p:cNvSpPr>
            <a:spLocks noGrp="1"/>
          </p:cNvSpPr>
          <p:nvPr/>
        </p:nvSpPr>
        <p:spPr>
          <a:xfrm rot="19800000">
            <a:off x="7470140" y="5379720"/>
            <a:ext cx="3237865" cy="656590"/>
          </a:xfrm>
          <a:prstGeom prst="rect">
            <a:avLst/>
          </a:prstGeom>
        </p:spPr>
        <p:txBody>
          <a:bodyPr vert="horz" lIns="121899" tIns="60949" rIns="121899" bIns="60949" rtlCol="0" anchor="b">
            <a:normAutofit/>
          </a:bodyPr>
          <a:lstStyle>
            <a:lvl1pPr algn="l" defTabSz="1219200" rtl="0" eaLnBrk="1" latinLnBrk="0" hangingPunct="1">
              <a:lnSpc>
                <a:spcPct val="90000"/>
              </a:lnSpc>
              <a:spcBef>
                <a:spcPct val="0"/>
              </a:spcBef>
              <a:buNone/>
              <a:defRPr sz="5400" kern="1200">
                <a:solidFill>
                  <a:schemeClr val="tx1"/>
                </a:solidFill>
                <a:latin typeface="+mj-lt"/>
                <a:ea typeface="+mj-ea"/>
                <a:cs typeface="+mj-cs"/>
              </a:defRPr>
            </a:lvl1pPr>
          </a:lstStyle>
          <a:p>
            <a:r>
              <a:rPr lang="en-US" sz="3110" dirty="0"/>
              <a:t>CLASS OF THREE</a:t>
            </a:r>
            <a:endParaRPr lang="en-US" sz="3110" dirty="0"/>
          </a:p>
        </p:txBody>
      </p:sp>
      <p:sp>
        <p:nvSpPr>
          <p:cNvPr id="3" name="Subtitle 4"/>
          <p:cNvSpPr>
            <a:spLocks noGrp="1"/>
          </p:cNvSpPr>
          <p:nvPr/>
        </p:nvSpPr>
        <p:spPr>
          <a:xfrm>
            <a:off x="-78105" y="5715000"/>
            <a:ext cx="4763135" cy="474980"/>
          </a:xfrm>
          <a:prstGeom prst="rect">
            <a:avLst/>
          </a:prstGeom>
        </p:spPr>
        <p:txBody>
          <a:bodyPr vert="horz" lIns="121899" tIns="60949" rIns="121899" bIns="60949" rtlCol="0">
            <a:normAutofit fontScale="80000"/>
          </a:bodyPr>
          <a:lstStyle>
            <a:lvl1pPr marL="0" indent="0" algn="l" defTabSz="1219200" rtl="0" eaLnBrk="1" latinLnBrk="0" hangingPunct="1">
              <a:lnSpc>
                <a:spcPct val="90000"/>
              </a:lnSpc>
              <a:spcBef>
                <a:spcPts val="0"/>
              </a:spcBef>
              <a:buClr>
                <a:schemeClr val="accent1"/>
              </a:buClr>
              <a:buSzPct val="100000"/>
              <a:buFont typeface="Arial" panose="020B0604020202020204" pitchFamily="34" charset="0"/>
              <a:buNone/>
              <a:defRPr sz="2800" kern="1200" cap="all" spc="200" baseline="0">
                <a:solidFill>
                  <a:schemeClr val="accent1"/>
                </a:solidFill>
                <a:latin typeface="+mn-lt"/>
                <a:ea typeface="+mn-ea"/>
                <a:cs typeface="+mn-cs"/>
              </a:defRPr>
            </a:lvl1pPr>
            <a:lvl2pPr marL="609600"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400" kern="1200">
                <a:solidFill>
                  <a:schemeClr val="tx1">
                    <a:tint val="75000"/>
                  </a:schemeClr>
                </a:solidFill>
                <a:latin typeface="+mn-lt"/>
                <a:ea typeface="+mn-ea"/>
                <a:cs typeface="+mn-cs"/>
              </a:defRPr>
            </a:lvl2pPr>
            <a:lvl3pPr marL="1219200"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a:solidFill>
                  <a:schemeClr val="tx1">
                    <a:tint val="75000"/>
                  </a:schemeClr>
                </a:solidFill>
                <a:latin typeface="+mn-lt"/>
                <a:ea typeface="+mn-ea"/>
                <a:cs typeface="+mn-cs"/>
              </a:defRPr>
            </a:lvl3pPr>
            <a:lvl4pPr marL="18281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a:solidFill>
                  <a:schemeClr val="tx1">
                    <a:tint val="75000"/>
                  </a:schemeClr>
                </a:solidFill>
                <a:latin typeface="+mn-lt"/>
                <a:ea typeface="+mn-ea"/>
                <a:cs typeface="+mn-cs"/>
              </a:defRPr>
            </a:lvl4pPr>
            <a:lvl5pPr marL="24377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a:solidFill>
                  <a:schemeClr val="tx1">
                    <a:tint val="75000"/>
                  </a:schemeClr>
                </a:solidFill>
                <a:latin typeface="+mn-lt"/>
                <a:ea typeface="+mn-ea"/>
                <a:cs typeface="+mn-cs"/>
              </a:defRPr>
            </a:lvl5pPr>
            <a:lvl6pPr marL="30473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a:solidFill>
                  <a:schemeClr val="tx1">
                    <a:tint val="75000"/>
                  </a:schemeClr>
                </a:solidFill>
                <a:latin typeface="+mn-lt"/>
                <a:ea typeface="+mn-ea"/>
                <a:cs typeface="+mn-cs"/>
              </a:defRPr>
            </a:lvl6pPr>
            <a:lvl7pPr marL="36569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a:solidFill>
                  <a:schemeClr val="tx1">
                    <a:tint val="75000"/>
                  </a:schemeClr>
                </a:solidFill>
                <a:latin typeface="+mn-lt"/>
                <a:ea typeface="+mn-ea"/>
                <a:cs typeface="+mn-cs"/>
              </a:defRPr>
            </a:lvl7pPr>
            <a:lvl8pPr marL="42665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baseline="0">
                <a:solidFill>
                  <a:schemeClr val="tx1">
                    <a:tint val="75000"/>
                  </a:schemeClr>
                </a:solidFill>
                <a:latin typeface="+mn-lt"/>
                <a:ea typeface="+mn-ea"/>
                <a:cs typeface="+mn-cs"/>
              </a:defRPr>
            </a:lvl8pPr>
            <a:lvl9pPr marL="4876165" indent="0" algn="ctr" defTabSz="1219200" rtl="0" eaLnBrk="1" latinLnBrk="0" hangingPunct="1">
              <a:lnSpc>
                <a:spcPct val="90000"/>
              </a:lnSpc>
              <a:spcBef>
                <a:spcPts val="800"/>
              </a:spcBef>
              <a:buClr>
                <a:schemeClr val="accent1"/>
              </a:buClr>
              <a:buSzPct val="80000"/>
              <a:buFont typeface="Arial" panose="020B0604020202020204" pitchFamily="34" charset="0"/>
              <a:buNone/>
              <a:defRPr sz="2000" kern="1200" baseline="0">
                <a:solidFill>
                  <a:schemeClr val="tx1">
                    <a:tint val="75000"/>
                  </a:schemeClr>
                </a:solidFill>
                <a:latin typeface="+mn-lt"/>
                <a:ea typeface="+mn-ea"/>
                <a:cs typeface="+mn-cs"/>
              </a:defRPr>
            </a:lvl9pPr>
          </a:lstStyle>
          <a:p>
            <a:r>
              <a:rPr lang="en-US" dirty="0">
                <a:solidFill>
                  <a:schemeClr val="tx1"/>
                </a:solidFill>
              </a:rPr>
              <a:t>PROFESSOr - 杜利平(</a:t>
            </a:r>
            <a:r>
              <a:rPr lang="en-US" dirty="0">
                <a:solidFill>
                  <a:schemeClr val="tx1"/>
                </a:solidFill>
                <a:sym typeface="+mn-ea"/>
              </a:rPr>
              <a:t>Liping Du)</a:t>
            </a:r>
            <a:endParaRPr lang="en-US" dirty="0">
              <a:solidFill>
                <a:schemeClr val="tx1"/>
              </a:solidFill>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500">
        <p15:prstTrans prst="airplan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74895" y="152400"/>
            <a:ext cx="2846070" cy="1002030"/>
          </a:xfrm>
        </p:spPr>
        <p:txBody>
          <a:bodyPr>
            <a:normAutofit/>
          </a:bodyPr>
          <a:lstStyle/>
          <a:p>
            <a:r>
              <a:rPr lang="en-US" sz="4000" b="1" u="sng" dirty="0"/>
              <a:t>Background</a:t>
            </a:r>
            <a:endParaRPr lang="en-US" sz="4000" b="1" u="sng" dirty="0"/>
          </a:p>
        </p:txBody>
      </p:sp>
      <p:sp>
        <p:nvSpPr>
          <p:cNvPr id="4" name="Content Placeholder 3"/>
          <p:cNvSpPr/>
          <p:nvPr>
            <p:ph idx="1"/>
          </p:nvPr>
        </p:nvSpPr>
        <p:spPr>
          <a:xfrm>
            <a:off x="1216978" y="1371597"/>
            <a:ext cx="10360501" cy="4462272"/>
          </a:xfrm>
        </p:spPr>
        <p:txBody>
          <a:bodyPr>
            <a:normAutofit fontScale="90000" lnSpcReduction="20000"/>
          </a:bodyPr>
          <a:p>
            <a:r>
              <a:rPr lang="en-US">
                <a:sym typeface="+mn-ea"/>
              </a:rPr>
              <a:t>In 2021 i did lot of researches in Autonomous cars , looking at different aspects and methods of providing safe driving cars.</a:t>
            </a:r>
            <a:endParaRPr lang="en-US"/>
          </a:p>
          <a:p>
            <a:endParaRPr lang="en-US"/>
          </a:p>
          <a:p>
            <a:r>
              <a:rPr lang="en-US"/>
              <a:t>My graduation project was an image-processing-based autonomous self-driving automobile.</a:t>
            </a:r>
            <a:endParaRPr lang="en-US"/>
          </a:p>
          <a:p>
            <a:r>
              <a:rPr lang="en-US"/>
              <a:t>I subsequently met a friend through a game (PUBG) who was also interested in autonomous vehicles here in USTB, so we continued our research and looked at various options, such as employing radar. </a:t>
            </a:r>
            <a:endParaRPr lang="en-US"/>
          </a:p>
          <a:p>
            <a:r>
              <a:rPr lang="en-US"/>
              <a:t>Because all of the trajectories between the environment and the car must be calculated and the noise must be filtered to provide accurate information, communication signal processing became an important aspect of this project.</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dissolve/>
      </p:transition>
    </mc:Choice>
    <mc:Fallback>
      <p:transition spd="med">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6295" y="2286000"/>
            <a:ext cx="11322050" cy="1558290"/>
          </a:xfrm>
        </p:spPr>
        <p:txBody>
          <a:bodyPr>
            <a:noAutofit/>
          </a:bodyPr>
          <a:lstStyle/>
          <a:p>
            <a:r>
              <a:rPr lang="en-US" sz="6600" b="1" u="sng" dirty="0"/>
              <a:t>WHY COMMUNICATION SIGNAL PROCESSING IS USEFUL</a:t>
            </a:r>
            <a:r>
              <a:rPr lang="en-US" sz="8000" b="1" u="sng" dirty="0"/>
              <a:t> </a:t>
            </a:r>
            <a:endParaRPr lang="en-US" sz="8000" b="1" u="sng" dirty="0"/>
          </a:p>
        </p:txBody>
      </p:sp>
    </p:spTree>
  </p:cSld>
  <p:clrMapOvr>
    <a:masterClrMapping/>
  </p:clrMapOvr>
  <mc:AlternateContent xmlns:mc="http://schemas.openxmlformats.org/markup-compatibility/2006">
    <mc:Choice xmlns:p14="http://schemas.microsoft.com/office/powerpoint/2010/main" Requires="p14">
      <p:transition spd="med" p14:dur="700">
        <p:pull/>
      </p:transition>
    </mc:Choice>
    <mc:Fallback>
      <p:transition spd="med">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p:nvPr>
            <p:ph idx="1"/>
          </p:nvPr>
        </p:nvSpPr>
        <p:spPr>
          <a:xfrm>
            <a:off x="1630045" y="1822450"/>
            <a:ext cx="9947910" cy="4011295"/>
          </a:xfrm>
        </p:spPr>
        <p:txBody>
          <a:bodyPr>
            <a:normAutofit/>
          </a:bodyPr>
          <a:p>
            <a:r>
              <a:rPr lang="en-US">
                <a:sym typeface="+mn-ea"/>
              </a:rPr>
              <a:t>Internet rely heavily on communication signal processing.</a:t>
            </a:r>
            <a:endParaRPr lang="en-US"/>
          </a:p>
          <a:p>
            <a:r>
              <a:rPr lang="en-US"/>
              <a:t>Radio.</a:t>
            </a:r>
            <a:endParaRPr lang="en-US"/>
          </a:p>
          <a:p>
            <a:r>
              <a:rPr lang="en-US"/>
              <a:t>Mobile phones.</a:t>
            </a:r>
            <a:endParaRPr lang="en-US"/>
          </a:p>
          <a:p>
            <a:r>
              <a:rPr lang="en-US"/>
              <a:t>Autonomous cars. </a:t>
            </a:r>
            <a:endParaRPr lang="en-US"/>
          </a:p>
          <a:p>
            <a:r>
              <a:rPr lang="en-US"/>
              <a:t>Telecomunication.</a:t>
            </a:r>
            <a:endParaRPr lang="en-US"/>
          </a:p>
          <a:p>
            <a:r>
              <a:rPr lang="en-US"/>
              <a:t>Automatic speech recognition.</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dissolve/>
      </p:transition>
    </mc:Choice>
    <mc:Fallback>
      <p:transition spd="med">
        <p:dissolv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036695" y="76200"/>
            <a:ext cx="4509135" cy="1068070"/>
          </a:xfrm>
        </p:spPr>
        <p:txBody>
          <a:bodyPr/>
          <a:lstStyle/>
          <a:p>
            <a:r>
              <a:rPr lang="en-US" b="1" u="sng" dirty="0"/>
              <a:t>MAIN 4 REASONS</a:t>
            </a:r>
            <a:endParaRPr lang="en-US" b="1" u="sng" dirty="0"/>
          </a:p>
        </p:txBody>
      </p:sp>
      <p:sp>
        <p:nvSpPr>
          <p:cNvPr id="8" name="Text Placeholder 7"/>
          <p:cNvSpPr>
            <a:spLocks noGrp="1"/>
          </p:cNvSpPr>
          <p:nvPr>
            <p:ph type="body" idx="1"/>
          </p:nvPr>
        </p:nvSpPr>
        <p:spPr>
          <a:xfrm>
            <a:off x="1369695" y="1384300"/>
            <a:ext cx="2258060" cy="654050"/>
          </a:xfrm>
        </p:spPr>
        <p:txBody>
          <a:bodyPr/>
          <a:lstStyle/>
          <a:p>
            <a:r>
              <a:rPr lang="en-US" dirty="0"/>
              <a:t>STORAGE</a:t>
            </a:r>
            <a:endParaRPr lang="en-US" dirty="0"/>
          </a:p>
        </p:txBody>
      </p:sp>
      <p:sp>
        <p:nvSpPr>
          <p:cNvPr id="10" name="Content Placeholder 9"/>
          <p:cNvSpPr>
            <a:spLocks noGrp="1"/>
          </p:cNvSpPr>
          <p:nvPr>
            <p:ph sz="half" idx="2"/>
          </p:nvPr>
        </p:nvSpPr>
        <p:spPr>
          <a:xfrm>
            <a:off x="1064895" y="2133600"/>
            <a:ext cx="5313680" cy="981075"/>
          </a:xfrm>
        </p:spPr>
        <p:txBody>
          <a:bodyPr/>
          <a:lstStyle/>
          <a:p>
            <a:r>
              <a:rPr lang="en-US" dirty="0"/>
              <a:t>Reduces the amount of space needed to store data.</a:t>
            </a:r>
            <a:endParaRPr lang="en-US" dirty="0"/>
          </a:p>
        </p:txBody>
      </p:sp>
      <p:sp>
        <p:nvSpPr>
          <p:cNvPr id="9" name="Text Placeholder 8"/>
          <p:cNvSpPr>
            <a:spLocks noGrp="1"/>
          </p:cNvSpPr>
          <p:nvPr>
            <p:ph type="body" sz="quarter" idx="3"/>
          </p:nvPr>
        </p:nvSpPr>
        <p:spPr>
          <a:xfrm>
            <a:off x="6478905" y="1295400"/>
            <a:ext cx="4617720" cy="742950"/>
          </a:xfrm>
        </p:spPr>
        <p:txBody>
          <a:bodyPr>
            <a:normAutofit fontScale="80000"/>
          </a:bodyPr>
          <a:lstStyle/>
          <a:p>
            <a:r>
              <a:rPr lang="en-US" dirty="0"/>
              <a:t>sIGNAL Transmission speeds</a:t>
            </a:r>
            <a:endParaRPr lang="en-US" dirty="0"/>
          </a:p>
        </p:txBody>
      </p:sp>
      <p:sp>
        <p:nvSpPr>
          <p:cNvPr id="11" name="Content Placeholder 10"/>
          <p:cNvSpPr>
            <a:spLocks noGrp="1"/>
          </p:cNvSpPr>
          <p:nvPr>
            <p:ph sz="quarter" idx="4"/>
          </p:nvPr>
        </p:nvSpPr>
        <p:spPr>
          <a:xfrm>
            <a:off x="6478905" y="2145665"/>
            <a:ext cx="5078730" cy="1304925"/>
          </a:xfrm>
        </p:spPr>
        <p:txBody>
          <a:bodyPr/>
          <a:lstStyle/>
          <a:p>
            <a:r>
              <a:rPr lang="en-US" dirty="0"/>
              <a:t>Automobile moves from point A to B and to keep it in its track the signal beening transmitted by the intenna must be fast.</a:t>
            </a:r>
            <a:endParaRPr lang="en-US" dirty="0"/>
          </a:p>
        </p:txBody>
      </p:sp>
      <p:sp>
        <p:nvSpPr>
          <p:cNvPr id="2" name="Text Placeholder 7"/>
          <p:cNvSpPr>
            <a:spLocks noGrp="1"/>
          </p:cNvSpPr>
          <p:nvPr/>
        </p:nvSpPr>
        <p:spPr>
          <a:xfrm>
            <a:off x="1064578" y="3392805"/>
            <a:ext cx="5082740" cy="914400"/>
          </a:xfrm>
          <a:prstGeom prst="rect">
            <a:avLst/>
          </a:prstGeom>
        </p:spPr>
        <p:txBody>
          <a:bodyPr vert="horz" lIns="121899" tIns="60949" rIns="121899" bIns="60949" rtlCol="0" anchor="b">
            <a:normAutofit/>
          </a:bodyPr>
          <a:lstStyle>
            <a:lvl1pPr marL="0" indent="0" algn="l" defTabSz="1219200" rtl="0" eaLnBrk="1" latinLnBrk="0" hangingPunct="1">
              <a:lnSpc>
                <a:spcPct val="90000"/>
              </a:lnSpc>
              <a:spcBef>
                <a:spcPts val="0"/>
              </a:spcBef>
              <a:buClr>
                <a:schemeClr val="accent1"/>
              </a:buClr>
              <a:buSzPct val="100000"/>
              <a:buFont typeface="Arial" panose="020B0604020202020204" pitchFamily="34" charset="0"/>
              <a:buNone/>
              <a:defRPr sz="2800" b="0" kern="1200" cap="all" spc="200" baseline="0">
                <a:solidFill>
                  <a:schemeClr val="accent1"/>
                </a:solidFill>
                <a:latin typeface="+mn-lt"/>
                <a:ea typeface="+mn-ea"/>
                <a:cs typeface="+mn-cs"/>
              </a:defRPr>
            </a:lvl1pPr>
            <a:lvl2pPr marL="609600" indent="0" algn="l" defTabSz="1219200" rtl="0" eaLnBrk="1" latinLnBrk="0" hangingPunct="1">
              <a:lnSpc>
                <a:spcPct val="90000"/>
              </a:lnSpc>
              <a:spcBef>
                <a:spcPts val="800"/>
              </a:spcBef>
              <a:buClr>
                <a:schemeClr val="accent1"/>
              </a:buClr>
              <a:buSzPct val="80000"/>
              <a:buFont typeface="Arial" panose="020B0604020202020204" pitchFamily="34" charset="0"/>
              <a:buNone/>
              <a:defRPr sz="2700" b="1" kern="1200">
                <a:solidFill>
                  <a:schemeClr val="tx1"/>
                </a:solidFill>
                <a:latin typeface="+mn-lt"/>
                <a:ea typeface="+mn-ea"/>
                <a:cs typeface="+mn-cs"/>
              </a:defRPr>
            </a:lvl2pPr>
            <a:lvl3pPr marL="1219200" indent="0" algn="l" defTabSz="1219200" rtl="0" eaLnBrk="1" latinLnBrk="0" hangingPunct="1">
              <a:lnSpc>
                <a:spcPct val="90000"/>
              </a:lnSpc>
              <a:spcBef>
                <a:spcPts val="800"/>
              </a:spcBef>
              <a:buClr>
                <a:schemeClr val="accent1"/>
              </a:buClr>
              <a:buSzPct val="80000"/>
              <a:buFont typeface="Arial" panose="020B0604020202020204" pitchFamily="34" charset="0"/>
              <a:buNone/>
              <a:defRPr sz="2400" b="1" kern="1200">
                <a:solidFill>
                  <a:schemeClr val="tx1"/>
                </a:solidFill>
                <a:latin typeface="+mn-lt"/>
                <a:ea typeface="+mn-ea"/>
                <a:cs typeface="+mn-cs"/>
              </a:defRPr>
            </a:lvl3pPr>
            <a:lvl4pPr marL="1828165" indent="0" algn="l" defTabSz="1219200" rtl="0" eaLnBrk="1" latinLnBrk="0" hangingPunct="1">
              <a:lnSpc>
                <a:spcPct val="90000"/>
              </a:lnSpc>
              <a:spcBef>
                <a:spcPts val="800"/>
              </a:spcBef>
              <a:buClr>
                <a:schemeClr val="accent1"/>
              </a:buClr>
              <a:buSzPct val="80000"/>
              <a:buFont typeface="Arial" panose="020B0604020202020204" pitchFamily="34" charset="0"/>
              <a:buNone/>
              <a:defRPr sz="2100" b="1" kern="1200">
                <a:solidFill>
                  <a:schemeClr val="tx1"/>
                </a:solidFill>
                <a:latin typeface="+mn-lt"/>
                <a:ea typeface="+mn-ea"/>
                <a:cs typeface="+mn-cs"/>
              </a:defRPr>
            </a:lvl4pPr>
            <a:lvl5pPr marL="2437765" indent="0" algn="l" defTabSz="1219200" rtl="0" eaLnBrk="1" latinLnBrk="0" hangingPunct="1">
              <a:lnSpc>
                <a:spcPct val="90000"/>
              </a:lnSpc>
              <a:spcBef>
                <a:spcPts val="800"/>
              </a:spcBef>
              <a:buClr>
                <a:schemeClr val="accent1"/>
              </a:buClr>
              <a:buSzPct val="80000"/>
              <a:buFont typeface="Arial" panose="020B0604020202020204" pitchFamily="34" charset="0"/>
              <a:buNone/>
              <a:defRPr sz="2100" b="1" kern="1200">
                <a:solidFill>
                  <a:schemeClr val="tx1"/>
                </a:solidFill>
                <a:latin typeface="+mn-lt"/>
                <a:ea typeface="+mn-ea"/>
                <a:cs typeface="+mn-cs"/>
              </a:defRPr>
            </a:lvl5pPr>
            <a:lvl6pPr marL="3047365" indent="0" algn="l" defTabSz="1219200" rtl="0" eaLnBrk="1" latinLnBrk="0" hangingPunct="1">
              <a:lnSpc>
                <a:spcPct val="90000"/>
              </a:lnSpc>
              <a:spcBef>
                <a:spcPts val="800"/>
              </a:spcBef>
              <a:buClr>
                <a:schemeClr val="accent1"/>
              </a:buClr>
              <a:buSzPct val="80000"/>
              <a:buFont typeface="Arial" panose="020B0604020202020204" pitchFamily="34" charset="0"/>
              <a:buNone/>
              <a:defRPr sz="2100" b="1" kern="1200">
                <a:solidFill>
                  <a:schemeClr val="tx1"/>
                </a:solidFill>
                <a:latin typeface="+mn-lt"/>
                <a:ea typeface="+mn-ea"/>
                <a:cs typeface="+mn-cs"/>
              </a:defRPr>
            </a:lvl6pPr>
            <a:lvl7pPr marL="3656965" indent="0" algn="l" defTabSz="1219200" rtl="0" eaLnBrk="1" latinLnBrk="0" hangingPunct="1">
              <a:lnSpc>
                <a:spcPct val="90000"/>
              </a:lnSpc>
              <a:spcBef>
                <a:spcPts val="800"/>
              </a:spcBef>
              <a:buClr>
                <a:schemeClr val="accent1"/>
              </a:buClr>
              <a:buSzPct val="80000"/>
              <a:buFont typeface="Arial" panose="020B0604020202020204" pitchFamily="34" charset="0"/>
              <a:buNone/>
              <a:defRPr sz="2100" b="1" kern="1200">
                <a:solidFill>
                  <a:schemeClr val="tx1"/>
                </a:solidFill>
                <a:latin typeface="+mn-lt"/>
                <a:ea typeface="+mn-ea"/>
                <a:cs typeface="+mn-cs"/>
              </a:defRPr>
            </a:lvl7pPr>
            <a:lvl8pPr marL="4266565" indent="0" algn="l" defTabSz="1219200" rtl="0" eaLnBrk="1" latinLnBrk="0" hangingPunct="1">
              <a:lnSpc>
                <a:spcPct val="90000"/>
              </a:lnSpc>
              <a:spcBef>
                <a:spcPts val="800"/>
              </a:spcBef>
              <a:buClr>
                <a:schemeClr val="accent1"/>
              </a:buClr>
              <a:buSzPct val="80000"/>
              <a:buFont typeface="Arial" panose="020B0604020202020204" pitchFamily="34" charset="0"/>
              <a:buNone/>
              <a:defRPr sz="2100" b="1" kern="1200" baseline="0">
                <a:solidFill>
                  <a:schemeClr val="tx1"/>
                </a:solidFill>
                <a:latin typeface="+mn-lt"/>
                <a:ea typeface="+mn-ea"/>
                <a:cs typeface="+mn-cs"/>
              </a:defRPr>
            </a:lvl8pPr>
            <a:lvl9pPr marL="4876165" indent="0" algn="l" defTabSz="1219200" rtl="0" eaLnBrk="1" latinLnBrk="0" hangingPunct="1">
              <a:lnSpc>
                <a:spcPct val="90000"/>
              </a:lnSpc>
              <a:spcBef>
                <a:spcPts val="800"/>
              </a:spcBef>
              <a:buClr>
                <a:schemeClr val="accent1"/>
              </a:buClr>
              <a:buSzPct val="80000"/>
              <a:buFont typeface="Arial" panose="020B0604020202020204" pitchFamily="34" charset="0"/>
              <a:buNone/>
              <a:defRPr sz="2100" b="1" kern="1200" baseline="0">
                <a:solidFill>
                  <a:schemeClr val="tx1"/>
                </a:solidFill>
                <a:latin typeface="+mn-lt"/>
                <a:ea typeface="+mn-ea"/>
                <a:cs typeface="+mn-cs"/>
              </a:defRPr>
            </a:lvl9pPr>
          </a:lstStyle>
          <a:p>
            <a:r>
              <a:rPr lang="en-US" dirty="0"/>
              <a:t>qUALITY</a:t>
            </a:r>
            <a:endParaRPr lang="en-US" dirty="0"/>
          </a:p>
        </p:txBody>
      </p:sp>
      <p:sp>
        <p:nvSpPr>
          <p:cNvPr id="3" name="Content Placeholder 9"/>
          <p:cNvSpPr>
            <a:spLocks noGrp="1"/>
          </p:cNvSpPr>
          <p:nvPr/>
        </p:nvSpPr>
        <p:spPr>
          <a:xfrm>
            <a:off x="1040130" y="4585335"/>
            <a:ext cx="5384800" cy="1713865"/>
          </a:xfrm>
          <a:prstGeom prst="rect">
            <a:avLst/>
          </a:prstGeom>
        </p:spPr>
        <p:txBody>
          <a:bodyPr vert="horz" lIns="121899" tIns="60949" rIns="121899" bIns="60949" rtlCol="0">
            <a:noAutofit/>
          </a:bodyPr>
          <a:lstStyle>
            <a:lvl1pPr marL="304800" indent="-304800" algn="l" defTabSz="1219200" rtl="0" eaLnBrk="1" latinLnBrk="0" hangingPunct="1">
              <a:lnSpc>
                <a:spcPct val="90000"/>
              </a:lnSpc>
              <a:spcBef>
                <a:spcPts val="1600"/>
              </a:spcBef>
              <a:buClr>
                <a:schemeClr val="accent1"/>
              </a:buClr>
              <a:buSzPct val="100000"/>
              <a:buFont typeface="Arial" panose="020B0604020202020204" pitchFamily="34" charset="0"/>
              <a:buChar char="•"/>
              <a:defRPr sz="2800" kern="1200">
                <a:solidFill>
                  <a:schemeClr val="tx1"/>
                </a:solidFill>
                <a:latin typeface="+mn-lt"/>
                <a:ea typeface="+mn-ea"/>
                <a:cs typeface="+mn-cs"/>
              </a:defRPr>
            </a:lvl1pPr>
            <a:lvl2pPr marL="609600"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400" kern="1200">
                <a:solidFill>
                  <a:schemeClr val="tx1"/>
                </a:solidFill>
                <a:latin typeface="+mn-lt"/>
                <a:ea typeface="+mn-ea"/>
                <a:cs typeface="+mn-cs"/>
              </a:defRPr>
            </a:lvl2pPr>
            <a:lvl3pPr marL="914400"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3pPr>
            <a:lvl4pPr marL="1219200"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4pPr>
            <a:lvl5pPr marL="1524000"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5pPr>
            <a:lvl6pPr marL="1828165"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6pPr>
            <a:lvl7pPr marL="2132965"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baseline="0">
                <a:solidFill>
                  <a:schemeClr val="tx1"/>
                </a:solidFill>
                <a:latin typeface="+mn-lt"/>
                <a:ea typeface="+mn-ea"/>
                <a:cs typeface="+mn-cs"/>
              </a:defRPr>
            </a:lvl7pPr>
            <a:lvl8pPr marL="2437765"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baseline="0">
                <a:solidFill>
                  <a:schemeClr val="tx1"/>
                </a:solidFill>
                <a:latin typeface="+mn-lt"/>
                <a:ea typeface="+mn-ea"/>
                <a:cs typeface="+mn-cs"/>
              </a:defRPr>
            </a:lvl8pPr>
            <a:lvl9pPr marL="2742565"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baseline="0">
                <a:solidFill>
                  <a:schemeClr val="tx1"/>
                </a:solidFill>
                <a:latin typeface="+mn-lt"/>
                <a:ea typeface="+mn-ea"/>
                <a:cs typeface="+mn-cs"/>
              </a:defRPr>
            </a:lvl9pPr>
          </a:lstStyle>
          <a:p>
            <a:r>
              <a:rPr lang="en-US" dirty="0"/>
              <a:t>Images have noise and it needs to be filtered to provide quality data.</a:t>
            </a:r>
            <a:endParaRPr lang="en-US" dirty="0"/>
          </a:p>
        </p:txBody>
      </p:sp>
      <p:sp>
        <p:nvSpPr>
          <p:cNvPr id="4" name="Content Placeholder 9"/>
          <p:cNvSpPr>
            <a:spLocks noGrp="1"/>
          </p:cNvSpPr>
          <p:nvPr/>
        </p:nvSpPr>
        <p:spPr>
          <a:xfrm>
            <a:off x="6495415" y="4608830"/>
            <a:ext cx="4584700" cy="935355"/>
          </a:xfrm>
          <a:prstGeom prst="rect">
            <a:avLst/>
          </a:prstGeom>
        </p:spPr>
        <p:txBody>
          <a:bodyPr vert="horz" lIns="121899" tIns="60949" rIns="121899" bIns="60949" rtlCol="0">
            <a:noAutofit/>
          </a:bodyPr>
          <a:lstStyle>
            <a:lvl1pPr marL="304800" indent="-304800" algn="l" defTabSz="1219200" rtl="0" eaLnBrk="1" latinLnBrk="0" hangingPunct="1">
              <a:lnSpc>
                <a:spcPct val="90000"/>
              </a:lnSpc>
              <a:spcBef>
                <a:spcPts val="1600"/>
              </a:spcBef>
              <a:buClr>
                <a:schemeClr val="accent1"/>
              </a:buClr>
              <a:buSzPct val="100000"/>
              <a:buFont typeface="Arial" panose="020B0604020202020204" pitchFamily="34" charset="0"/>
              <a:buChar char="•"/>
              <a:defRPr sz="2800" kern="1200">
                <a:solidFill>
                  <a:schemeClr val="tx1"/>
                </a:solidFill>
                <a:latin typeface="+mn-lt"/>
                <a:ea typeface="+mn-ea"/>
                <a:cs typeface="+mn-cs"/>
              </a:defRPr>
            </a:lvl1pPr>
            <a:lvl2pPr marL="609600"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400" kern="1200">
                <a:solidFill>
                  <a:schemeClr val="tx1"/>
                </a:solidFill>
                <a:latin typeface="+mn-lt"/>
                <a:ea typeface="+mn-ea"/>
                <a:cs typeface="+mn-cs"/>
              </a:defRPr>
            </a:lvl2pPr>
            <a:lvl3pPr marL="914400"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3pPr>
            <a:lvl4pPr marL="1219200"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4pPr>
            <a:lvl5pPr marL="1524000"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5pPr>
            <a:lvl6pPr marL="1828165"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6pPr>
            <a:lvl7pPr marL="2132965"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baseline="0">
                <a:solidFill>
                  <a:schemeClr val="tx1"/>
                </a:solidFill>
                <a:latin typeface="+mn-lt"/>
                <a:ea typeface="+mn-ea"/>
                <a:cs typeface="+mn-cs"/>
              </a:defRPr>
            </a:lvl7pPr>
            <a:lvl8pPr marL="2437765"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baseline="0">
                <a:solidFill>
                  <a:schemeClr val="tx1"/>
                </a:solidFill>
                <a:latin typeface="+mn-lt"/>
                <a:ea typeface="+mn-ea"/>
                <a:cs typeface="+mn-cs"/>
              </a:defRPr>
            </a:lvl8pPr>
            <a:lvl9pPr marL="2742565"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baseline="0">
                <a:solidFill>
                  <a:schemeClr val="tx1"/>
                </a:solidFill>
                <a:latin typeface="+mn-lt"/>
                <a:ea typeface="+mn-ea"/>
                <a:cs typeface="+mn-cs"/>
              </a:defRPr>
            </a:lvl9pPr>
          </a:lstStyle>
          <a:p>
            <a:r>
              <a:rPr lang="en-US" dirty="0"/>
              <a:t>Quality data provide then leads to the accuracy of our automobile movement form point A to B.</a:t>
            </a:r>
            <a:endParaRPr lang="en-US" dirty="0"/>
          </a:p>
        </p:txBody>
      </p:sp>
      <p:sp>
        <p:nvSpPr>
          <p:cNvPr id="5" name="Text Placeholder 7"/>
          <p:cNvSpPr>
            <a:spLocks noGrp="1"/>
          </p:cNvSpPr>
          <p:nvPr/>
        </p:nvSpPr>
        <p:spPr>
          <a:xfrm>
            <a:off x="6478905" y="3733800"/>
            <a:ext cx="3872230" cy="683260"/>
          </a:xfrm>
          <a:prstGeom prst="rect">
            <a:avLst/>
          </a:prstGeom>
        </p:spPr>
        <p:txBody>
          <a:bodyPr vert="horz" lIns="121899" tIns="60949" rIns="121899" bIns="60949" rtlCol="0" anchor="b">
            <a:normAutofit/>
          </a:bodyPr>
          <a:lstStyle>
            <a:lvl1pPr marL="0" indent="0" algn="l" defTabSz="1219200" rtl="0" eaLnBrk="1" latinLnBrk="0" hangingPunct="1">
              <a:lnSpc>
                <a:spcPct val="90000"/>
              </a:lnSpc>
              <a:spcBef>
                <a:spcPts val="0"/>
              </a:spcBef>
              <a:buClr>
                <a:schemeClr val="accent1"/>
              </a:buClr>
              <a:buSzPct val="100000"/>
              <a:buFont typeface="Arial" panose="020B0604020202020204" pitchFamily="34" charset="0"/>
              <a:buNone/>
              <a:defRPr sz="2800" b="0" kern="1200" cap="all" spc="200" baseline="0">
                <a:solidFill>
                  <a:schemeClr val="accent1"/>
                </a:solidFill>
                <a:latin typeface="+mn-lt"/>
                <a:ea typeface="+mn-ea"/>
                <a:cs typeface="+mn-cs"/>
              </a:defRPr>
            </a:lvl1pPr>
            <a:lvl2pPr marL="609600" indent="0" algn="l" defTabSz="1219200" rtl="0" eaLnBrk="1" latinLnBrk="0" hangingPunct="1">
              <a:lnSpc>
                <a:spcPct val="90000"/>
              </a:lnSpc>
              <a:spcBef>
                <a:spcPts val="800"/>
              </a:spcBef>
              <a:buClr>
                <a:schemeClr val="accent1"/>
              </a:buClr>
              <a:buSzPct val="80000"/>
              <a:buFont typeface="Arial" panose="020B0604020202020204" pitchFamily="34" charset="0"/>
              <a:buNone/>
              <a:defRPr sz="2700" b="1" kern="1200">
                <a:solidFill>
                  <a:schemeClr val="tx1"/>
                </a:solidFill>
                <a:latin typeface="+mn-lt"/>
                <a:ea typeface="+mn-ea"/>
                <a:cs typeface="+mn-cs"/>
              </a:defRPr>
            </a:lvl2pPr>
            <a:lvl3pPr marL="1219200" indent="0" algn="l" defTabSz="1219200" rtl="0" eaLnBrk="1" latinLnBrk="0" hangingPunct="1">
              <a:lnSpc>
                <a:spcPct val="90000"/>
              </a:lnSpc>
              <a:spcBef>
                <a:spcPts val="800"/>
              </a:spcBef>
              <a:buClr>
                <a:schemeClr val="accent1"/>
              </a:buClr>
              <a:buSzPct val="80000"/>
              <a:buFont typeface="Arial" panose="020B0604020202020204" pitchFamily="34" charset="0"/>
              <a:buNone/>
              <a:defRPr sz="2400" b="1" kern="1200">
                <a:solidFill>
                  <a:schemeClr val="tx1"/>
                </a:solidFill>
                <a:latin typeface="+mn-lt"/>
                <a:ea typeface="+mn-ea"/>
                <a:cs typeface="+mn-cs"/>
              </a:defRPr>
            </a:lvl3pPr>
            <a:lvl4pPr marL="1828165" indent="0" algn="l" defTabSz="1219200" rtl="0" eaLnBrk="1" latinLnBrk="0" hangingPunct="1">
              <a:lnSpc>
                <a:spcPct val="90000"/>
              </a:lnSpc>
              <a:spcBef>
                <a:spcPts val="800"/>
              </a:spcBef>
              <a:buClr>
                <a:schemeClr val="accent1"/>
              </a:buClr>
              <a:buSzPct val="80000"/>
              <a:buFont typeface="Arial" panose="020B0604020202020204" pitchFamily="34" charset="0"/>
              <a:buNone/>
              <a:defRPr sz="2100" b="1" kern="1200">
                <a:solidFill>
                  <a:schemeClr val="tx1"/>
                </a:solidFill>
                <a:latin typeface="+mn-lt"/>
                <a:ea typeface="+mn-ea"/>
                <a:cs typeface="+mn-cs"/>
              </a:defRPr>
            </a:lvl4pPr>
            <a:lvl5pPr marL="2437765" indent="0" algn="l" defTabSz="1219200" rtl="0" eaLnBrk="1" latinLnBrk="0" hangingPunct="1">
              <a:lnSpc>
                <a:spcPct val="90000"/>
              </a:lnSpc>
              <a:spcBef>
                <a:spcPts val="800"/>
              </a:spcBef>
              <a:buClr>
                <a:schemeClr val="accent1"/>
              </a:buClr>
              <a:buSzPct val="80000"/>
              <a:buFont typeface="Arial" panose="020B0604020202020204" pitchFamily="34" charset="0"/>
              <a:buNone/>
              <a:defRPr sz="2100" b="1" kern="1200">
                <a:solidFill>
                  <a:schemeClr val="tx1"/>
                </a:solidFill>
                <a:latin typeface="+mn-lt"/>
                <a:ea typeface="+mn-ea"/>
                <a:cs typeface="+mn-cs"/>
              </a:defRPr>
            </a:lvl5pPr>
            <a:lvl6pPr marL="3047365" indent="0" algn="l" defTabSz="1219200" rtl="0" eaLnBrk="1" latinLnBrk="0" hangingPunct="1">
              <a:lnSpc>
                <a:spcPct val="90000"/>
              </a:lnSpc>
              <a:spcBef>
                <a:spcPts val="800"/>
              </a:spcBef>
              <a:buClr>
                <a:schemeClr val="accent1"/>
              </a:buClr>
              <a:buSzPct val="80000"/>
              <a:buFont typeface="Arial" panose="020B0604020202020204" pitchFamily="34" charset="0"/>
              <a:buNone/>
              <a:defRPr sz="2100" b="1" kern="1200">
                <a:solidFill>
                  <a:schemeClr val="tx1"/>
                </a:solidFill>
                <a:latin typeface="+mn-lt"/>
                <a:ea typeface="+mn-ea"/>
                <a:cs typeface="+mn-cs"/>
              </a:defRPr>
            </a:lvl6pPr>
            <a:lvl7pPr marL="3656965" indent="0" algn="l" defTabSz="1219200" rtl="0" eaLnBrk="1" latinLnBrk="0" hangingPunct="1">
              <a:lnSpc>
                <a:spcPct val="90000"/>
              </a:lnSpc>
              <a:spcBef>
                <a:spcPts val="800"/>
              </a:spcBef>
              <a:buClr>
                <a:schemeClr val="accent1"/>
              </a:buClr>
              <a:buSzPct val="80000"/>
              <a:buFont typeface="Arial" panose="020B0604020202020204" pitchFamily="34" charset="0"/>
              <a:buNone/>
              <a:defRPr sz="2100" b="1" kern="1200">
                <a:solidFill>
                  <a:schemeClr val="tx1"/>
                </a:solidFill>
                <a:latin typeface="+mn-lt"/>
                <a:ea typeface="+mn-ea"/>
                <a:cs typeface="+mn-cs"/>
              </a:defRPr>
            </a:lvl7pPr>
            <a:lvl8pPr marL="4266565" indent="0" algn="l" defTabSz="1219200" rtl="0" eaLnBrk="1" latinLnBrk="0" hangingPunct="1">
              <a:lnSpc>
                <a:spcPct val="90000"/>
              </a:lnSpc>
              <a:spcBef>
                <a:spcPts val="800"/>
              </a:spcBef>
              <a:buClr>
                <a:schemeClr val="accent1"/>
              </a:buClr>
              <a:buSzPct val="80000"/>
              <a:buFont typeface="Arial" panose="020B0604020202020204" pitchFamily="34" charset="0"/>
              <a:buNone/>
              <a:defRPr sz="2100" b="1" kern="1200" baseline="0">
                <a:solidFill>
                  <a:schemeClr val="tx1"/>
                </a:solidFill>
                <a:latin typeface="+mn-lt"/>
                <a:ea typeface="+mn-ea"/>
                <a:cs typeface="+mn-cs"/>
              </a:defRPr>
            </a:lvl8pPr>
            <a:lvl9pPr marL="4876165" indent="0" algn="l" defTabSz="1219200" rtl="0" eaLnBrk="1" latinLnBrk="0" hangingPunct="1">
              <a:lnSpc>
                <a:spcPct val="90000"/>
              </a:lnSpc>
              <a:spcBef>
                <a:spcPts val="800"/>
              </a:spcBef>
              <a:buClr>
                <a:schemeClr val="accent1"/>
              </a:buClr>
              <a:buSzPct val="80000"/>
              <a:buFont typeface="Arial" panose="020B0604020202020204" pitchFamily="34" charset="0"/>
              <a:buNone/>
              <a:defRPr sz="2100" b="1" kern="1200" baseline="0">
                <a:solidFill>
                  <a:schemeClr val="tx1"/>
                </a:solidFill>
                <a:latin typeface="+mn-lt"/>
                <a:ea typeface="+mn-ea"/>
                <a:cs typeface="+mn-cs"/>
              </a:defRPr>
            </a:lvl9pPr>
          </a:lstStyle>
          <a:p>
            <a:r>
              <a:rPr lang="en-US" dirty="0"/>
              <a:t>aCCURACY</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split orient="vert" dir="in"/>
      </p:transition>
    </mc:Choice>
    <mc:Fallback>
      <p:transition spd="med">
        <p:split orient="vert" dir="in"/>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41495" y="381000"/>
            <a:ext cx="4644390" cy="772160"/>
          </a:xfrm>
        </p:spPr>
        <p:txBody>
          <a:bodyPr/>
          <a:p>
            <a:r>
              <a:rPr lang="en-US" sz="4000" b="1" u="sng"/>
              <a:t>Experiments 1 &amp; 2</a:t>
            </a:r>
            <a:endParaRPr lang="en-US" sz="4000" b="1" u="sng"/>
          </a:p>
        </p:txBody>
      </p:sp>
      <p:sp>
        <p:nvSpPr>
          <p:cNvPr id="6" name="Title 3"/>
          <p:cNvSpPr>
            <a:spLocks noGrp="1"/>
          </p:cNvSpPr>
          <p:nvPr/>
        </p:nvSpPr>
        <p:spPr>
          <a:xfrm>
            <a:off x="7389495" y="1905000"/>
            <a:ext cx="4182110" cy="3405505"/>
          </a:xfrm>
          <a:prstGeom prst="rect">
            <a:avLst/>
          </a:prstGeom>
        </p:spPr>
        <p:txBody>
          <a:bodyPr vert="horz" lIns="121899" tIns="60949" rIns="121899" bIns="60949" rtlCol="0" anchor="b">
            <a:normAutofit/>
          </a:bodyPr>
          <a:lstStyle>
            <a:lvl1pPr algn="l" defTabSz="1219200" rtl="0" eaLnBrk="1" latinLnBrk="0" hangingPunct="1">
              <a:lnSpc>
                <a:spcPct val="90000"/>
              </a:lnSpc>
              <a:spcBef>
                <a:spcPct val="0"/>
              </a:spcBef>
              <a:buNone/>
              <a:defRPr sz="3600" kern="1200">
                <a:solidFill>
                  <a:schemeClr val="tx1"/>
                </a:solidFill>
                <a:latin typeface="+mj-lt"/>
                <a:ea typeface="+mj-ea"/>
                <a:cs typeface="+mj-cs"/>
              </a:defRPr>
            </a:lvl1pPr>
          </a:lstStyle>
          <a:p>
            <a:endParaRPr lang="en-US"/>
          </a:p>
          <a:p>
            <a:endParaRPr lang="en-US"/>
          </a:p>
          <a:p>
            <a:endParaRPr lang="en-US"/>
          </a:p>
        </p:txBody>
      </p:sp>
      <p:sp>
        <p:nvSpPr>
          <p:cNvPr id="2" name="Content Placeholder 1"/>
          <p:cNvSpPr/>
          <p:nvPr>
            <p:ph sz="half" idx="1"/>
          </p:nvPr>
        </p:nvSpPr>
        <p:spPr>
          <a:xfrm>
            <a:off x="1141095" y="1752600"/>
            <a:ext cx="5843270" cy="4465320"/>
          </a:xfrm>
        </p:spPr>
        <p:txBody>
          <a:bodyPr/>
          <a:p>
            <a:pPr marL="0" indent="0">
              <a:buNone/>
            </a:pPr>
            <a:r>
              <a:rPr lang="en-US" b="1" i="1"/>
              <a:t>Experiment 1 uses Image processing</a:t>
            </a:r>
            <a:r>
              <a:rPr lang="en-US"/>
              <a:t> </a:t>
            </a:r>
            <a:endParaRPr lang="en-US"/>
          </a:p>
          <a:p>
            <a:endParaRPr lang="en-US"/>
          </a:p>
        </p:txBody>
      </p:sp>
      <p:sp>
        <p:nvSpPr>
          <p:cNvPr id="3" name="Content Placeholder 1"/>
          <p:cNvSpPr/>
          <p:nvPr/>
        </p:nvSpPr>
        <p:spPr>
          <a:xfrm>
            <a:off x="7846695" y="1720215"/>
            <a:ext cx="4322445" cy="4462145"/>
          </a:xfrm>
          <a:prstGeom prst="rect">
            <a:avLst/>
          </a:prstGeom>
        </p:spPr>
        <p:txBody>
          <a:bodyPr vert="horz" lIns="121899" tIns="60949" rIns="121899" bIns="60949" rtlCol="0">
            <a:normAutofit/>
          </a:bodyPr>
          <a:lstStyle>
            <a:lvl1pPr marL="304800" indent="-304800" algn="l" defTabSz="1219200" rtl="0" eaLnBrk="1" latinLnBrk="0" hangingPunct="1">
              <a:lnSpc>
                <a:spcPct val="90000"/>
              </a:lnSpc>
              <a:spcBef>
                <a:spcPts val="1600"/>
              </a:spcBef>
              <a:buClr>
                <a:schemeClr val="accent1"/>
              </a:buClr>
              <a:buSzPct val="100000"/>
              <a:buFont typeface="Arial" panose="020B0604020202020204" pitchFamily="34" charset="0"/>
              <a:buChar char="•"/>
              <a:defRPr sz="2800" kern="1200">
                <a:solidFill>
                  <a:schemeClr val="tx1"/>
                </a:solidFill>
                <a:latin typeface="+mn-lt"/>
                <a:ea typeface="+mn-ea"/>
                <a:cs typeface="+mn-cs"/>
              </a:defRPr>
            </a:lvl1pPr>
            <a:lvl2pPr marL="609600"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400" kern="1200">
                <a:solidFill>
                  <a:schemeClr val="tx1"/>
                </a:solidFill>
                <a:latin typeface="+mn-lt"/>
                <a:ea typeface="+mn-ea"/>
                <a:cs typeface="+mn-cs"/>
              </a:defRPr>
            </a:lvl2pPr>
            <a:lvl3pPr marL="914400"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3pPr>
            <a:lvl4pPr marL="1219200"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4pPr>
            <a:lvl5pPr marL="1524000"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5pPr>
            <a:lvl6pPr marL="1828165"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6pPr>
            <a:lvl7pPr marL="2132965"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a:solidFill>
                  <a:schemeClr val="tx1"/>
                </a:solidFill>
                <a:latin typeface="+mn-lt"/>
                <a:ea typeface="+mn-ea"/>
                <a:cs typeface="+mn-cs"/>
              </a:defRPr>
            </a:lvl7pPr>
            <a:lvl8pPr marL="2437765"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baseline="0">
                <a:solidFill>
                  <a:schemeClr val="tx1"/>
                </a:solidFill>
                <a:latin typeface="+mn-lt"/>
                <a:ea typeface="+mn-ea"/>
                <a:cs typeface="+mn-cs"/>
              </a:defRPr>
            </a:lvl8pPr>
            <a:lvl9pPr marL="2742565" indent="-231775" algn="l" defTabSz="1219200" rtl="0" eaLnBrk="1" latinLnBrk="0" hangingPunct="1">
              <a:lnSpc>
                <a:spcPct val="90000"/>
              </a:lnSpc>
              <a:spcBef>
                <a:spcPts val="800"/>
              </a:spcBef>
              <a:buClr>
                <a:schemeClr val="accent1"/>
              </a:buClr>
              <a:buSzPct val="80000"/>
              <a:buFont typeface="Arial" panose="020B0604020202020204" pitchFamily="34" charset="0"/>
              <a:buChar char="•"/>
              <a:defRPr sz="2000" kern="1200" baseline="0">
                <a:solidFill>
                  <a:schemeClr val="tx1"/>
                </a:solidFill>
                <a:latin typeface="+mn-lt"/>
                <a:ea typeface="+mn-ea"/>
                <a:cs typeface="+mn-cs"/>
              </a:defRPr>
            </a:lvl9pPr>
          </a:lstStyle>
          <a:p>
            <a:pPr marL="0" indent="0">
              <a:buNone/>
            </a:pPr>
            <a:r>
              <a:rPr lang="en-US" b="1" i="1"/>
              <a:t>Experiment 2 uses Radar</a:t>
            </a:r>
            <a:endParaRPr lang="en-US"/>
          </a:p>
          <a:p>
            <a:pPr marL="0" indent="0">
              <a:buNone/>
            </a:pPr>
            <a:endParaRPr lang="en-US"/>
          </a:p>
        </p:txBody>
      </p:sp>
      <p:pic>
        <p:nvPicPr>
          <p:cNvPr id="8" name="Picture 8" descr="1649429651"/>
          <p:cNvPicPr>
            <a:picLocks noChangeAspect="1"/>
          </p:cNvPicPr>
          <p:nvPr>
            <p:ph sz="half" idx="2"/>
          </p:nvPr>
        </p:nvPicPr>
        <p:blipFill>
          <a:blip r:embed="rId1"/>
          <a:srcRect l="23727"/>
          <a:stretch>
            <a:fillRect/>
          </a:stretch>
        </p:blipFill>
        <p:spPr>
          <a:xfrm>
            <a:off x="1522095" y="2647950"/>
            <a:ext cx="4624705" cy="2606040"/>
          </a:xfrm>
          <a:prstGeom prst="rect">
            <a:avLst/>
          </a:prstGeom>
        </p:spPr>
      </p:pic>
      <p:pic>
        <p:nvPicPr>
          <p:cNvPr id="10" name="Picture 10" descr="1649430155(1)"/>
          <p:cNvPicPr>
            <a:picLocks noChangeAspect="1"/>
          </p:cNvPicPr>
          <p:nvPr/>
        </p:nvPicPr>
        <p:blipFill>
          <a:blip r:embed="rId2"/>
          <a:stretch>
            <a:fillRect/>
          </a:stretch>
        </p:blipFill>
        <p:spPr>
          <a:xfrm>
            <a:off x="8456295" y="2686685"/>
            <a:ext cx="2963545" cy="2597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newsflash/>
      </p:transition>
    </mc:Choice>
    <mc:Fallback>
      <p:transition spd="med">
        <p:newsflash/>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60930" y="2057400"/>
            <a:ext cx="7983220" cy="776605"/>
          </a:xfrm>
        </p:spPr>
        <p:txBody>
          <a:bodyPr>
            <a:normAutofit fontScale="90000"/>
          </a:bodyPr>
          <a:p>
            <a:r>
              <a:rPr lang="en-US" b="1" u="sng"/>
              <a:t>Experiment 1 --- Camera for image processing</a:t>
            </a:r>
            <a:endParaRPr lang="en-US" b="1" u="sng"/>
          </a:p>
        </p:txBody>
      </p:sp>
      <p:sp>
        <p:nvSpPr>
          <p:cNvPr id="6" name="Title 3"/>
          <p:cNvSpPr>
            <a:spLocks noGrp="1"/>
          </p:cNvSpPr>
          <p:nvPr/>
        </p:nvSpPr>
        <p:spPr>
          <a:xfrm>
            <a:off x="3351530" y="3810000"/>
            <a:ext cx="6094730" cy="673100"/>
          </a:xfrm>
          <a:prstGeom prst="rect">
            <a:avLst/>
          </a:prstGeom>
        </p:spPr>
        <p:txBody>
          <a:bodyPr vert="horz" lIns="121899" tIns="60949" rIns="121899" bIns="60949" rtlCol="0" anchor="b">
            <a:normAutofit lnSpcReduction="10000"/>
          </a:bodyPr>
          <a:lstStyle>
            <a:lvl1pPr algn="l" defTabSz="12192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a:t>Signal Processing: Image communication </a:t>
            </a:r>
            <a:endParaRPr lang="en-US" sz="2800"/>
          </a:p>
        </p:txBody>
      </p:sp>
    </p:spTree>
  </p:cSld>
  <p:clrMapOvr>
    <a:masterClrMapping/>
  </p:clrMapOvr>
  <mc:AlternateContent xmlns:mc="http://schemas.openxmlformats.org/markup-compatibility/2006">
    <mc:Choice xmlns:p14="http://schemas.microsoft.com/office/powerpoint/2010/main" Requires="p14">
      <p:transition spd="med" p14:dur="700">
        <p:wheel spokes="8"/>
      </p:transition>
    </mc:Choice>
    <mc:Fallback>
      <p:transition spd="med">
        <p:wheel spokes="8"/>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u="sng"/>
              <a:t>Pixel Summation</a:t>
            </a:r>
            <a:endParaRPr lang="en-US" b="1" u="sng"/>
          </a:p>
        </p:txBody>
      </p:sp>
      <p:pic>
        <p:nvPicPr>
          <p:cNvPr id="5" name="Content Placeholder 4"/>
          <p:cNvPicPr>
            <a:picLocks noChangeAspect="1"/>
          </p:cNvPicPr>
          <p:nvPr>
            <p:ph sz="half" idx="1"/>
          </p:nvPr>
        </p:nvPicPr>
        <p:blipFill>
          <a:blip r:embed="rId1"/>
          <a:stretch>
            <a:fillRect/>
          </a:stretch>
        </p:blipFill>
        <p:spPr>
          <a:xfrm>
            <a:off x="1065530" y="1905000"/>
            <a:ext cx="7038340" cy="3718560"/>
          </a:xfrm>
          <a:prstGeom prst="rect">
            <a:avLst/>
          </a:prstGeom>
        </p:spPr>
      </p:pic>
      <p:pic>
        <p:nvPicPr>
          <p:cNvPr id="82" name="image52.jpg" descr="IMG_256"/>
          <p:cNvPicPr preferRelativeResize="0">
            <a:picLocks noChangeAspect="1"/>
          </p:cNvPicPr>
          <p:nvPr>
            <p:ph sz="half" idx="2"/>
          </p:nvPr>
        </p:nvPicPr>
        <p:blipFill>
          <a:blip r:embed="rId2"/>
          <a:srcRect/>
          <a:stretch>
            <a:fillRect/>
          </a:stretch>
        </p:blipFill>
        <p:spPr>
          <a:xfrm>
            <a:off x="8380730" y="2971800"/>
            <a:ext cx="3161030" cy="2110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Triple circuit lines presentation (widescreen)</Template>
  <TotalTime>0</TotalTime>
  <Words>8686</Words>
  <Application>WPS Presentation</Application>
  <PresentationFormat>Custom</PresentationFormat>
  <Paragraphs>166</Paragraphs>
  <Slides>25</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Arial</vt:lpstr>
      <vt:lpstr>SimSun</vt:lpstr>
      <vt:lpstr>Wingdings</vt:lpstr>
      <vt:lpstr>Calibri</vt:lpstr>
      <vt:lpstr>Microsoft YaHei</vt:lpstr>
      <vt:lpstr>Arial Unicode MS</vt:lpstr>
      <vt:lpstr>Times New Roman</vt:lpstr>
      <vt:lpstr>Wingdings</vt:lpstr>
      <vt:lpstr>Noto Sans Symbols</vt:lpstr>
      <vt:lpstr>Segoe Print</vt:lpstr>
      <vt:lpstr>Bernard MT Condensed</vt:lpstr>
      <vt:lpstr>Tech 16x9</vt:lpstr>
      <vt:lpstr>亚历克上 - M202161029</vt:lpstr>
      <vt:lpstr>OPTIMAL SINGULAR VALUE DECOMPOSITION BASED BIG DATA COMPRESSION APPROACH</vt:lpstr>
      <vt:lpstr>Background</vt:lpstr>
      <vt:lpstr>WHY COMMUNICATION SIGNAL PROCESSING IS USEFUL </vt:lpstr>
      <vt:lpstr>PowerPoint 演示文稿</vt:lpstr>
      <vt:lpstr>MAIN 4 REASONS</vt:lpstr>
      <vt:lpstr>Experiments 1 &amp; 2</vt:lpstr>
      <vt:lpstr>Experiment 1 --- Camera for image processing</vt:lpstr>
      <vt:lpstr>Pixel Summation</vt:lpstr>
      <vt:lpstr>PowerPoint 演示文稿</vt:lpstr>
      <vt:lpstr>PowerPoint 演示文稿</vt:lpstr>
      <vt:lpstr>Outputs</vt:lpstr>
      <vt:lpstr>Experiment 2 -- RADAR</vt:lpstr>
      <vt:lpstr>Radar detection and estimation</vt:lpstr>
      <vt:lpstr>Formular and Calculations </vt:lpstr>
      <vt:lpstr> without guidance</vt:lpstr>
      <vt:lpstr>With guidance</vt:lpstr>
      <vt:lpstr>PowerPoint 演示文稿</vt:lpstr>
      <vt:lpstr>a) Estimation Linear models</vt:lpstr>
      <vt:lpstr>Signal directions (Send and Received) </vt:lpstr>
      <vt:lpstr>PowerPoint 演示文稿</vt:lpstr>
      <vt:lpstr>b)Estimation Kalman filtering</vt:lpstr>
      <vt:lpstr>CONCLUSION</vt:lpstr>
      <vt:lpstr>CONCLUSION</vt:lpstr>
      <vt:lpstr>亚历克上 - M202161029</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Mabhiza Chirawu Alec</dc:creator>
  <cp:lastModifiedBy>Smart Kid</cp:lastModifiedBy>
  <cp:revision>202</cp:revision>
  <dcterms:created xsi:type="dcterms:W3CDTF">2021-10-26T08:40:00Z</dcterms:created>
  <dcterms:modified xsi:type="dcterms:W3CDTF">2022-04-13T05:49:38Z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y fmtid="{D5CDD505-2E9C-101B-9397-08002B2CF9AE}" pid="8" name="ICV">
    <vt:lpwstr>B214CF2533F24B50B663E5B11A1B924A</vt:lpwstr>
  </property>
  <property fmtid="{D5CDD505-2E9C-101B-9397-08002B2CF9AE}" pid="9" name="KSOProductBuildVer">
    <vt:lpwstr>1033-11.2.0.11074</vt:lpwstr>
  </property>
</Properties>
</file>